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70" r:id="rId5"/>
    <p:sldId id="271" r:id="rId6"/>
    <p:sldId id="261" r:id="rId7"/>
    <p:sldId id="267" r:id="rId8"/>
    <p:sldId id="277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74" y="84"/>
      </p:cViewPr>
      <p:guideLst>
        <p:guide orient="horz" pos="2160"/>
        <p:guide pos="3840"/>
        <p:guide pos="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AC52F-7EF7-4936-A209-47C2A8690D9B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CBFBF-D9CD-47D9-B5F5-755AE80B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9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b03569e2b8_1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b03569e2b8_1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043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ga715632f6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5" name="Google Shape;1275;ga715632f6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2084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g8d3aa2a3e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1" name="Google Shape;1281;g8d3aa2a3e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99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a3e903d5e5_2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a3e903d5e5_2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3074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g8f342daea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Google Shape;1320;g8f342daea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3727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ga715632f6c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3" name="Google Shape;1503;ga715632f6c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9275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" name="Google Shape;1724;g8f342dae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5" name="Google Shape;1725;g8f342dae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729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ga3e903d5e5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1" name="Google Shape;2161;ga3e903d5e5_2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970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" name="Google Shape;2336;ga3e903d5e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7" name="Google Shape;2337;ga3e903d5e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960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967" y="1906400"/>
            <a:ext cx="5082800" cy="2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6000"/>
              <a:buNone/>
              <a:defRPr sz="5333" b="1">
                <a:solidFill>
                  <a:schemeClr val="lt2"/>
                </a:solidFill>
                <a:latin typeface="Finger Paint"/>
                <a:ea typeface="Finger Paint"/>
                <a:cs typeface="Finger Paint"/>
                <a:sym typeface="Finger Pain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4601200"/>
            <a:ext cx="50828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570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950967" y="1887400"/>
            <a:ext cx="10290000" cy="42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spcBef>
                <a:spcPts val="0"/>
              </a:spcBef>
              <a:spcAft>
                <a:spcPts val="0"/>
              </a:spcAft>
              <a:buSzPts val="1100"/>
              <a:buFont typeface="Livvic"/>
              <a:buAutoNum type="arabicPeriod"/>
              <a:defRPr sz="1467"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alphaLcPeriod"/>
              <a:defRPr sz="1467"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romanLcPeriod"/>
              <a:defRPr sz="1467"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arabicPeriod"/>
              <a:defRPr sz="1467"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alphaLcPeriod"/>
              <a:defRPr sz="1467"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romanLcPeriod"/>
              <a:defRPr sz="1467"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arabicPeriod"/>
              <a:defRPr sz="1467"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Font typeface="Roboto Condensed Light"/>
              <a:buAutoNum type="alphaLcPeriod"/>
              <a:defRPr sz="1467"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Font typeface="Roboto Condensed Light"/>
              <a:buAutoNum type="romanLcPeriod"/>
              <a:defRPr sz="1467"/>
            </a:lvl9pPr>
          </a:lstStyle>
          <a:p>
            <a:endParaRPr/>
          </a:p>
        </p:txBody>
      </p:sp>
      <p:grpSp>
        <p:nvGrpSpPr>
          <p:cNvPr id="34" name="Google Shape;34;p4"/>
          <p:cNvGrpSpPr/>
          <p:nvPr/>
        </p:nvGrpSpPr>
        <p:grpSpPr>
          <a:xfrm>
            <a:off x="158755" y="201296"/>
            <a:ext cx="695423" cy="660905"/>
            <a:chOff x="1203674" y="1579800"/>
            <a:chExt cx="304725" cy="289600"/>
          </a:xfrm>
        </p:grpSpPr>
        <p:sp>
          <p:nvSpPr>
            <p:cNvPr id="35" name="Google Shape;35;p4"/>
            <p:cNvSpPr/>
            <p:nvPr/>
          </p:nvSpPr>
          <p:spPr>
            <a:xfrm>
              <a:off x="1203674" y="1796500"/>
              <a:ext cx="93025" cy="72900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1256749" y="1579800"/>
              <a:ext cx="251650" cy="187425"/>
            </a:xfrm>
            <a:custGeom>
              <a:avLst/>
              <a:gdLst/>
              <a:ahLst/>
              <a:cxnLst/>
              <a:rect l="l" t="t" r="r" b="b"/>
              <a:pathLst>
                <a:path w="10066" h="7497" extrusionOk="0">
                  <a:moveTo>
                    <a:pt x="7437" y="1"/>
                  </a:moveTo>
                  <a:cubicBezTo>
                    <a:pt x="6123" y="1"/>
                    <a:pt x="4417" y="454"/>
                    <a:pt x="3371" y="1163"/>
                  </a:cubicBezTo>
                  <a:cubicBezTo>
                    <a:pt x="1210" y="2615"/>
                    <a:pt x="0" y="5180"/>
                    <a:pt x="516" y="6583"/>
                  </a:cubicBezTo>
                  <a:cubicBezTo>
                    <a:pt x="761" y="7247"/>
                    <a:pt x="1175" y="7497"/>
                    <a:pt x="1661" y="7497"/>
                  </a:cubicBezTo>
                  <a:cubicBezTo>
                    <a:pt x="2745" y="7497"/>
                    <a:pt x="4186" y="6252"/>
                    <a:pt x="4888" y="5583"/>
                  </a:cubicBezTo>
                  <a:cubicBezTo>
                    <a:pt x="7985" y="2647"/>
                    <a:pt x="10065" y="2728"/>
                    <a:pt x="9243" y="696"/>
                  </a:cubicBezTo>
                  <a:cubicBezTo>
                    <a:pt x="9047" y="212"/>
                    <a:pt x="8333" y="1"/>
                    <a:pt x="74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37;p4"/>
          <p:cNvGrpSpPr/>
          <p:nvPr/>
        </p:nvGrpSpPr>
        <p:grpSpPr>
          <a:xfrm flipH="1">
            <a:off x="11337822" y="201296"/>
            <a:ext cx="695423" cy="660905"/>
            <a:chOff x="1203674" y="1579800"/>
            <a:chExt cx="304725" cy="289600"/>
          </a:xfrm>
        </p:grpSpPr>
        <p:sp>
          <p:nvSpPr>
            <p:cNvPr id="38" name="Google Shape;38;p4"/>
            <p:cNvSpPr/>
            <p:nvPr/>
          </p:nvSpPr>
          <p:spPr>
            <a:xfrm>
              <a:off x="1203674" y="1796500"/>
              <a:ext cx="93025" cy="72900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1256749" y="1579800"/>
              <a:ext cx="251650" cy="187425"/>
            </a:xfrm>
            <a:custGeom>
              <a:avLst/>
              <a:gdLst/>
              <a:ahLst/>
              <a:cxnLst/>
              <a:rect l="l" t="t" r="r" b="b"/>
              <a:pathLst>
                <a:path w="10066" h="7497" extrusionOk="0">
                  <a:moveTo>
                    <a:pt x="7437" y="1"/>
                  </a:moveTo>
                  <a:cubicBezTo>
                    <a:pt x="6123" y="1"/>
                    <a:pt x="4417" y="454"/>
                    <a:pt x="3371" y="1163"/>
                  </a:cubicBezTo>
                  <a:cubicBezTo>
                    <a:pt x="1210" y="2615"/>
                    <a:pt x="0" y="5180"/>
                    <a:pt x="516" y="6583"/>
                  </a:cubicBezTo>
                  <a:cubicBezTo>
                    <a:pt x="761" y="7247"/>
                    <a:pt x="1175" y="7497"/>
                    <a:pt x="1661" y="7497"/>
                  </a:cubicBezTo>
                  <a:cubicBezTo>
                    <a:pt x="2745" y="7497"/>
                    <a:pt x="4186" y="6252"/>
                    <a:pt x="4888" y="5583"/>
                  </a:cubicBezTo>
                  <a:cubicBezTo>
                    <a:pt x="7985" y="2647"/>
                    <a:pt x="10065" y="2728"/>
                    <a:pt x="9243" y="696"/>
                  </a:cubicBezTo>
                  <a:cubicBezTo>
                    <a:pt x="9047" y="212"/>
                    <a:pt x="8333" y="1"/>
                    <a:pt x="74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158761" y="6388740"/>
            <a:ext cx="246296" cy="282736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41;p4"/>
          <p:cNvSpPr/>
          <p:nvPr/>
        </p:nvSpPr>
        <p:spPr>
          <a:xfrm rot="-342343">
            <a:off x="390314" y="6144769"/>
            <a:ext cx="232299" cy="266656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2" name="Google Shape;42;p4"/>
          <p:cNvSpPr/>
          <p:nvPr/>
        </p:nvSpPr>
        <p:spPr>
          <a:xfrm rot="3599399">
            <a:off x="607867" y="6493004"/>
            <a:ext cx="155468" cy="178469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43;p4"/>
          <p:cNvSpPr/>
          <p:nvPr/>
        </p:nvSpPr>
        <p:spPr>
          <a:xfrm rot="2038481">
            <a:off x="11446629" y="6258076"/>
            <a:ext cx="246295" cy="282736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/>
          <p:nvPr/>
        </p:nvSpPr>
        <p:spPr>
          <a:xfrm rot="1696256">
            <a:off x="11780676" y="6182625"/>
            <a:ext cx="232296" cy="266659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45;p4"/>
          <p:cNvSpPr/>
          <p:nvPr/>
        </p:nvSpPr>
        <p:spPr>
          <a:xfrm rot="5637856">
            <a:off x="11797677" y="6579046"/>
            <a:ext cx="155467" cy="178469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15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2" hasCustomPrompt="1"/>
          </p:nvPr>
        </p:nvSpPr>
        <p:spPr>
          <a:xfrm>
            <a:off x="951233" y="3641133"/>
            <a:ext cx="2606800" cy="63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1"/>
          </p:nvPr>
        </p:nvSpPr>
        <p:spPr>
          <a:xfrm>
            <a:off x="951233" y="4775533"/>
            <a:ext cx="26068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subTitle" idx="3"/>
          </p:nvPr>
        </p:nvSpPr>
        <p:spPr>
          <a:xfrm>
            <a:off x="951233" y="4273533"/>
            <a:ext cx="2606800" cy="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2400" b="1">
                <a:latin typeface="Ribeye"/>
                <a:ea typeface="Ribeye"/>
                <a:cs typeface="Ribeye"/>
                <a:sym typeface="Ribeye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title" idx="4" hasCustomPrompt="1"/>
          </p:nvPr>
        </p:nvSpPr>
        <p:spPr>
          <a:xfrm>
            <a:off x="3512228" y="3641133"/>
            <a:ext cx="2606800" cy="63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5"/>
          </p:nvPr>
        </p:nvSpPr>
        <p:spPr>
          <a:xfrm>
            <a:off x="3512095" y="4775533"/>
            <a:ext cx="26068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subTitle" idx="6"/>
          </p:nvPr>
        </p:nvSpPr>
        <p:spPr>
          <a:xfrm>
            <a:off x="3512095" y="4273533"/>
            <a:ext cx="2606800" cy="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2400" b="1">
                <a:latin typeface="Ribeye"/>
                <a:ea typeface="Ribeye"/>
                <a:cs typeface="Ribeye"/>
                <a:sym typeface="Ribeye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title" idx="7" hasCustomPrompt="1"/>
          </p:nvPr>
        </p:nvSpPr>
        <p:spPr>
          <a:xfrm>
            <a:off x="6073223" y="3641133"/>
            <a:ext cx="2606800" cy="63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3" name="Google Shape;243;p13"/>
          <p:cNvSpPr txBox="1">
            <a:spLocks noGrp="1"/>
          </p:cNvSpPr>
          <p:nvPr>
            <p:ph type="subTitle" idx="8"/>
          </p:nvPr>
        </p:nvSpPr>
        <p:spPr>
          <a:xfrm>
            <a:off x="6073091" y="4775533"/>
            <a:ext cx="26068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subTitle" idx="9"/>
          </p:nvPr>
        </p:nvSpPr>
        <p:spPr>
          <a:xfrm>
            <a:off x="6073091" y="4273533"/>
            <a:ext cx="2606800" cy="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2400" b="1">
                <a:latin typeface="Ribeye"/>
                <a:ea typeface="Ribeye"/>
                <a:cs typeface="Ribeye"/>
                <a:sym typeface="Ribeye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5" name="Google Shape;245;p13"/>
          <p:cNvSpPr txBox="1">
            <a:spLocks noGrp="1"/>
          </p:cNvSpPr>
          <p:nvPr>
            <p:ph type="title" idx="13" hasCustomPrompt="1"/>
          </p:nvPr>
        </p:nvSpPr>
        <p:spPr>
          <a:xfrm>
            <a:off x="8634216" y="3641133"/>
            <a:ext cx="2606800" cy="63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6" name="Google Shape;246;p13"/>
          <p:cNvSpPr txBox="1">
            <a:spLocks noGrp="1"/>
          </p:cNvSpPr>
          <p:nvPr>
            <p:ph type="subTitle" idx="14"/>
          </p:nvPr>
        </p:nvSpPr>
        <p:spPr>
          <a:xfrm>
            <a:off x="8634219" y="4775533"/>
            <a:ext cx="26068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subTitle" idx="15"/>
          </p:nvPr>
        </p:nvSpPr>
        <p:spPr>
          <a:xfrm>
            <a:off x="8634219" y="4273533"/>
            <a:ext cx="2606800" cy="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2400" b="1">
                <a:latin typeface="Ribeye"/>
                <a:ea typeface="Ribeye"/>
                <a:cs typeface="Ribeye"/>
                <a:sym typeface="Ribeye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48" name="Google Shape;248;p13"/>
          <p:cNvGrpSpPr/>
          <p:nvPr/>
        </p:nvGrpSpPr>
        <p:grpSpPr>
          <a:xfrm rot="2513458">
            <a:off x="67597" y="455839"/>
            <a:ext cx="439601" cy="370731"/>
            <a:chOff x="9" y="4555236"/>
            <a:chExt cx="329709" cy="278055"/>
          </a:xfrm>
        </p:grpSpPr>
        <p:sp>
          <p:nvSpPr>
            <p:cNvPr id="249" name="Google Shape;249;p13"/>
            <p:cNvSpPr/>
            <p:nvPr/>
          </p:nvSpPr>
          <p:spPr>
            <a:xfrm>
              <a:off x="6945" y="4555236"/>
              <a:ext cx="322774" cy="278055"/>
            </a:xfrm>
            <a:custGeom>
              <a:avLst/>
              <a:gdLst/>
              <a:ahLst/>
              <a:cxnLst/>
              <a:rect l="l" t="t" r="r" b="b"/>
              <a:pathLst>
                <a:path w="14847" h="12790" extrusionOk="0">
                  <a:moveTo>
                    <a:pt x="14846" y="0"/>
                  </a:moveTo>
                  <a:lnTo>
                    <a:pt x="14803" y="44"/>
                  </a:lnTo>
                  <a:cubicBezTo>
                    <a:pt x="11992" y="6984"/>
                    <a:pt x="1" y="7643"/>
                    <a:pt x="5052" y="12035"/>
                  </a:cubicBezTo>
                  <a:cubicBezTo>
                    <a:pt x="5653" y="12558"/>
                    <a:pt x="6249" y="12789"/>
                    <a:pt x="6833" y="12789"/>
                  </a:cubicBezTo>
                  <a:cubicBezTo>
                    <a:pt x="10902" y="12789"/>
                    <a:pt x="14386" y="1575"/>
                    <a:pt x="148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9" y="4604891"/>
              <a:ext cx="224683" cy="87025"/>
            </a:xfrm>
            <a:custGeom>
              <a:avLst/>
              <a:gdLst/>
              <a:ahLst/>
              <a:cxnLst/>
              <a:rect l="l" t="t" r="r" b="b"/>
              <a:pathLst>
                <a:path w="10335" h="4003" extrusionOk="0">
                  <a:moveTo>
                    <a:pt x="10290" y="0"/>
                  </a:moveTo>
                  <a:cubicBezTo>
                    <a:pt x="9155" y="691"/>
                    <a:pt x="7851" y="888"/>
                    <a:pt x="6567" y="888"/>
                  </a:cubicBezTo>
                  <a:cubicBezTo>
                    <a:pt x="4847" y="888"/>
                    <a:pt x="3163" y="533"/>
                    <a:pt x="1970" y="533"/>
                  </a:cubicBezTo>
                  <a:cubicBezTo>
                    <a:pt x="713" y="533"/>
                    <a:pt x="0" y="928"/>
                    <a:pt x="364" y="2548"/>
                  </a:cubicBezTo>
                  <a:cubicBezTo>
                    <a:pt x="599" y="3602"/>
                    <a:pt x="1299" y="4003"/>
                    <a:pt x="2226" y="4003"/>
                  </a:cubicBezTo>
                  <a:cubicBezTo>
                    <a:pt x="4932" y="4003"/>
                    <a:pt x="9582" y="589"/>
                    <a:pt x="10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1" name="Google Shape;251;p13"/>
          <p:cNvGrpSpPr/>
          <p:nvPr/>
        </p:nvGrpSpPr>
        <p:grpSpPr>
          <a:xfrm rot="2954749">
            <a:off x="11277226" y="207475"/>
            <a:ext cx="844108" cy="482560"/>
            <a:chOff x="5711420" y="1511848"/>
            <a:chExt cx="633096" cy="361928"/>
          </a:xfrm>
        </p:grpSpPr>
        <p:sp>
          <p:nvSpPr>
            <p:cNvPr id="252" name="Google Shape;252;p13"/>
            <p:cNvSpPr/>
            <p:nvPr/>
          </p:nvSpPr>
          <p:spPr>
            <a:xfrm>
              <a:off x="5711420" y="1544719"/>
              <a:ext cx="267728" cy="329057"/>
            </a:xfrm>
            <a:custGeom>
              <a:avLst/>
              <a:gdLst/>
              <a:ahLst/>
              <a:cxnLst/>
              <a:rect l="l" t="t" r="r" b="b"/>
              <a:pathLst>
                <a:path w="12315" h="15136" extrusionOk="0">
                  <a:moveTo>
                    <a:pt x="7397" y="1"/>
                  </a:moveTo>
                  <a:cubicBezTo>
                    <a:pt x="7094" y="1"/>
                    <a:pt x="6767" y="51"/>
                    <a:pt x="6413" y="158"/>
                  </a:cubicBezTo>
                  <a:cubicBezTo>
                    <a:pt x="0" y="2091"/>
                    <a:pt x="10673" y="7581"/>
                    <a:pt x="10454" y="15091"/>
                  </a:cubicBezTo>
                  <a:cubicBezTo>
                    <a:pt x="10454" y="15091"/>
                    <a:pt x="10454" y="15091"/>
                    <a:pt x="10454" y="15135"/>
                  </a:cubicBezTo>
                  <a:cubicBezTo>
                    <a:pt x="10702" y="13356"/>
                    <a:pt x="12314" y="1"/>
                    <a:pt x="73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6036069" y="1579569"/>
              <a:ext cx="308447" cy="291338"/>
            </a:xfrm>
            <a:custGeom>
              <a:avLst/>
              <a:gdLst/>
              <a:ahLst/>
              <a:cxnLst/>
              <a:rect l="l" t="t" r="r" b="b"/>
              <a:pathLst>
                <a:path w="14188" h="13401" extrusionOk="0">
                  <a:moveTo>
                    <a:pt x="7034" y="0"/>
                  </a:moveTo>
                  <a:cubicBezTo>
                    <a:pt x="3800" y="0"/>
                    <a:pt x="5107" y="9356"/>
                    <a:pt x="1" y="13357"/>
                  </a:cubicBezTo>
                  <a:cubicBezTo>
                    <a:pt x="1" y="13357"/>
                    <a:pt x="1" y="13401"/>
                    <a:pt x="1" y="13401"/>
                  </a:cubicBezTo>
                  <a:cubicBezTo>
                    <a:pt x="1582" y="12390"/>
                    <a:pt x="14187" y="4133"/>
                    <a:pt x="8873" y="707"/>
                  </a:cubicBezTo>
                  <a:cubicBezTo>
                    <a:pt x="8128" y="218"/>
                    <a:pt x="7528" y="0"/>
                    <a:pt x="70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40585" y="1511848"/>
              <a:ext cx="186399" cy="223465"/>
            </a:xfrm>
            <a:custGeom>
              <a:avLst/>
              <a:gdLst/>
              <a:ahLst/>
              <a:cxnLst/>
              <a:rect l="l" t="t" r="r" b="b"/>
              <a:pathLst>
                <a:path w="8574" h="10279" extrusionOk="0">
                  <a:moveTo>
                    <a:pt x="4495" y="0"/>
                  </a:moveTo>
                  <a:cubicBezTo>
                    <a:pt x="4476" y="0"/>
                    <a:pt x="4456" y="1"/>
                    <a:pt x="4437" y="1"/>
                  </a:cubicBezTo>
                  <a:cubicBezTo>
                    <a:pt x="1" y="89"/>
                    <a:pt x="5798" y="5491"/>
                    <a:pt x="4305" y="10235"/>
                  </a:cubicBezTo>
                  <a:cubicBezTo>
                    <a:pt x="4305" y="10235"/>
                    <a:pt x="4305" y="10279"/>
                    <a:pt x="4305" y="10279"/>
                  </a:cubicBezTo>
                  <a:cubicBezTo>
                    <a:pt x="4786" y="9142"/>
                    <a:pt x="8573" y="0"/>
                    <a:pt x="44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5" name="Google Shape;255;p13"/>
          <p:cNvGrpSpPr/>
          <p:nvPr/>
        </p:nvGrpSpPr>
        <p:grpSpPr>
          <a:xfrm>
            <a:off x="574813" y="229482"/>
            <a:ext cx="231751" cy="250853"/>
            <a:chOff x="506734" y="3911461"/>
            <a:chExt cx="173813" cy="188140"/>
          </a:xfrm>
        </p:grpSpPr>
        <p:sp>
          <p:nvSpPr>
            <p:cNvPr id="256" name="Google Shape;256;p13"/>
            <p:cNvSpPr/>
            <p:nvPr/>
          </p:nvSpPr>
          <p:spPr>
            <a:xfrm>
              <a:off x="624197" y="4043251"/>
              <a:ext cx="56350" cy="56350"/>
            </a:xfrm>
            <a:custGeom>
              <a:avLst/>
              <a:gdLst/>
              <a:ahLst/>
              <a:cxnLst/>
              <a:rect l="l" t="t" r="r" b="b"/>
              <a:pathLst>
                <a:path w="2592" h="2592" extrusionOk="0">
                  <a:moveTo>
                    <a:pt x="1274" y="0"/>
                  </a:moveTo>
                  <a:cubicBezTo>
                    <a:pt x="571" y="0"/>
                    <a:pt x="0" y="615"/>
                    <a:pt x="0" y="1318"/>
                  </a:cubicBezTo>
                  <a:cubicBezTo>
                    <a:pt x="0" y="2020"/>
                    <a:pt x="571" y="2591"/>
                    <a:pt x="1274" y="2591"/>
                  </a:cubicBezTo>
                  <a:cubicBezTo>
                    <a:pt x="2020" y="2591"/>
                    <a:pt x="2591" y="2020"/>
                    <a:pt x="2591" y="1318"/>
                  </a:cubicBezTo>
                  <a:cubicBezTo>
                    <a:pt x="2591" y="615"/>
                    <a:pt x="2020" y="0"/>
                    <a:pt x="1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586956" y="3911461"/>
              <a:ext cx="65894" cy="56372"/>
            </a:xfrm>
            <a:custGeom>
              <a:avLst/>
              <a:gdLst/>
              <a:ahLst/>
              <a:cxnLst/>
              <a:rect l="l" t="t" r="r" b="b"/>
              <a:pathLst>
                <a:path w="3031" h="2593" extrusionOk="0">
                  <a:moveTo>
                    <a:pt x="1713" y="1"/>
                  </a:moveTo>
                  <a:cubicBezTo>
                    <a:pt x="571" y="1"/>
                    <a:pt x="0" y="1406"/>
                    <a:pt x="791" y="2197"/>
                  </a:cubicBezTo>
                  <a:cubicBezTo>
                    <a:pt x="1063" y="2470"/>
                    <a:pt x="1397" y="2592"/>
                    <a:pt x="1723" y="2592"/>
                  </a:cubicBezTo>
                  <a:cubicBezTo>
                    <a:pt x="2394" y="2592"/>
                    <a:pt x="3031" y="2073"/>
                    <a:pt x="3031" y="1275"/>
                  </a:cubicBezTo>
                  <a:cubicBezTo>
                    <a:pt x="3031" y="572"/>
                    <a:pt x="2416" y="1"/>
                    <a:pt x="17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506734" y="4004097"/>
              <a:ext cx="65916" cy="55720"/>
            </a:xfrm>
            <a:custGeom>
              <a:avLst/>
              <a:gdLst/>
              <a:ahLst/>
              <a:cxnLst/>
              <a:rect l="l" t="t" r="r" b="b"/>
              <a:pathLst>
                <a:path w="3032" h="2563" extrusionOk="0">
                  <a:moveTo>
                    <a:pt x="1714" y="0"/>
                  </a:moveTo>
                  <a:cubicBezTo>
                    <a:pt x="572" y="0"/>
                    <a:pt x="1" y="1362"/>
                    <a:pt x="791" y="2196"/>
                  </a:cubicBezTo>
                  <a:cubicBezTo>
                    <a:pt x="1058" y="2449"/>
                    <a:pt x="1384" y="2563"/>
                    <a:pt x="1703" y="2563"/>
                  </a:cubicBezTo>
                  <a:cubicBezTo>
                    <a:pt x="2381" y="2563"/>
                    <a:pt x="3031" y="2050"/>
                    <a:pt x="3031" y="1274"/>
                  </a:cubicBezTo>
                  <a:cubicBezTo>
                    <a:pt x="3031" y="571"/>
                    <a:pt x="2416" y="0"/>
                    <a:pt x="17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752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>
            <a:spLocks noGrp="1"/>
          </p:cNvSpPr>
          <p:nvPr>
            <p:ph type="title"/>
          </p:nvPr>
        </p:nvSpPr>
        <p:spPr>
          <a:xfrm flipH="1">
            <a:off x="7085100" y="1497667"/>
            <a:ext cx="4368400" cy="29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58" name="Google Shape;158;p9"/>
          <p:cNvSpPr txBox="1">
            <a:spLocks noGrp="1"/>
          </p:cNvSpPr>
          <p:nvPr>
            <p:ph type="subTitle" idx="1"/>
          </p:nvPr>
        </p:nvSpPr>
        <p:spPr>
          <a:xfrm flipH="1">
            <a:off x="7085100" y="4725367"/>
            <a:ext cx="4050800" cy="12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59" name="Google Shape;159;p9"/>
          <p:cNvSpPr/>
          <p:nvPr/>
        </p:nvSpPr>
        <p:spPr>
          <a:xfrm rot="10800000">
            <a:off x="11554357" y="1268200"/>
            <a:ext cx="265544" cy="248385"/>
          </a:xfrm>
          <a:custGeom>
            <a:avLst/>
            <a:gdLst/>
            <a:ahLst/>
            <a:cxnLst/>
            <a:rect l="l" t="t" r="r" b="b"/>
            <a:pathLst>
              <a:path w="4163" h="3894" extrusionOk="0">
                <a:moveTo>
                  <a:pt x="1571" y="1"/>
                </a:moveTo>
                <a:cubicBezTo>
                  <a:pt x="1558" y="1"/>
                  <a:pt x="1545" y="2"/>
                  <a:pt x="1533" y="5"/>
                </a:cubicBezTo>
                <a:cubicBezTo>
                  <a:pt x="1097" y="118"/>
                  <a:pt x="1081" y="1199"/>
                  <a:pt x="1081" y="1199"/>
                </a:cubicBezTo>
                <a:cubicBezTo>
                  <a:pt x="1081" y="1199"/>
                  <a:pt x="194" y="1377"/>
                  <a:pt x="97" y="1651"/>
                </a:cubicBezTo>
                <a:cubicBezTo>
                  <a:pt x="1" y="1909"/>
                  <a:pt x="1065" y="2538"/>
                  <a:pt x="1065" y="2538"/>
                </a:cubicBezTo>
                <a:cubicBezTo>
                  <a:pt x="1065" y="2538"/>
                  <a:pt x="904" y="3861"/>
                  <a:pt x="1291" y="3893"/>
                </a:cubicBezTo>
                <a:cubicBezTo>
                  <a:pt x="1296" y="3893"/>
                  <a:pt x="1301" y="3894"/>
                  <a:pt x="1306" y="3894"/>
                </a:cubicBezTo>
                <a:cubicBezTo>
                  <a:pt x="1679" y="3894"/>
                  <a:pt x="2291" y="2731"/>
                  <a:pt x="2291" y="2731"/>
                </a:cubicBezTo>
                <a:cubicBezTo>
                  <a:pt x="2291" y="2731"/>
                  <a:pt x="3033" y="3050"/>
                  <a:pt x="3512" y="3050"/>
                </a:cubicBezTo>
                <a:cubicBezTo>
                  <a:pt x="3624" y="3050"/>
                  <a:pt x="3721" y="3032"/>
                  <a:pt x="3791" y="2990"/>
                </a:cubicBezTo>
                <a:cubicBezTo>
                  <a:pt x="4162" y="2764"/>
                  <a:pt x="3275" y="1731"/>
                  <a:pt x="3275" y="1731"/>
                </a:cubicBezTo>
                <a:cubicBezTo>
                  <a:pt x="3275" y="1731"/>
                  <a:pt x="3646" y="812"/>
                  <a:pt x="3517" y="618"/>
                </a:cubicBezTo>
                <a:cubicBezTo>
                  <a:pt x="3498" y="589"/>
                  <a:pt x="3456" y="577"/>
                  <a:pt x="3398" y="577"/>
                </a:cubicBezTo>
                <a:cubicBezTo>
                  <a:pt x="3103" y="577"/>
                  <a:pt x="2404" y="893"/>
                  <a:pt x="2404" y="893"/>
                </a:cubicBezTo>
                <a:cubicBezTo>
                  <a:pt x="2404" y="893"/>
                  <a:pt x="1884" y="1"/>
                  <a:pt x="157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0" name="Google Shape;160;p9"/>
          <p:cNvSpPr/>
          <p:nvPr/>
        </p:nvSpPr>
        <p:spPr>
          <a:xfrm flipH="1">
            <a:off x="11590392" y="760895"/>
            <a:ext cx="74120" cy="77820"/>
          </a:xfrm>
          <a:custGeom>
            <a:avLst/>
            <a:gdLst/>
            <a:ahLst/>
            <a:cxnLst/>
            <a:rect l="l" t="t" r="r" b="b"/>
            <a:pathLst>
              <a:path w="1162" h="1220" extrusionOk="0">
                <a:moveTo>
                  <a:pt x="801" y="0"/>
                </a:moveTo>
                <a:cubicBezTo>
                  <a:pt x="484" y="0"/>
                  <a:pt x="187" y="154"/>
                  <a:pt x="0" y="408"/>
                </a:cubicBezTo>
                <a:cubicBezTo>
                  <a:pt x="0" y="408"/>
                  <a:pt x="650" y="1220"/>
                  <a:pt x="876" y="1220"/>
                </a:cubicBezTo>
                <a:cubicBezTo>
                  <a:pt x="886" y="1220"/>
                  <a:pt x="895" y="1218"/>
                  <a:pt x="904" y="1214"/>
                </a:cubicBezTo>
                <a:cubicBezTo>
                  <a:pt x="1162" y="1118"/>
                  <a:pt x="1000" y="21"/>
                  <a:pt x="1000" y="21"/>
                </a:cubicBezTo>
                <a:cubicBezTo>
                  <a:pt x="934" y="7"/>
                  <a:pt x="867" y="0"/>
                  <a:pt x="8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1" name="Google Shape;161;p9"/>
          <p:cNvSpPr/>
          <p:nvPr/>
        </p:nvSpPr>
        <p:spPr>
          <a:xfrm flipH="1">
            <a:off x="11603789" y="682945"/>
            <a:ext cx="109075" cy="88536"/>
          </a:xfrm>
          <a:custGeom>
            <a:avLst/>
            <a:gdLst/>
            <a:ahLst/>
            <a:cxnLst/>
            <a:rect l="l" t="t" r="r" b="b"/>
            <a:pathLst>
              <a:path w="1710" h="1388" extrusionOk="0">
                <a:moveTo>
                  <a:pt x="1150" y="0"/>
                </a:moveTo>
                <a:cubicBezTo>
                  <a:pt x="1010" y="0"/>
                  <a:pt x="871" y="28"/>
                  <a:pt x="742" y="81"/>
                </a:cubicBezTo>
                <a:cubicBezTo>
                  <a:pt x="436" y="194"/>
                  <a:pt x="178" y="404"/>
                  <a:pt x="0" y="662"/>
                </a:cubicBezTo>
                <a:lnTo>
                  <a:pt x="549" y="1388"/>
                </a:lnTo>
                <a:cubicBezTo>
                  <a:pt x="797" y="1098"/>
                  <a:pt x="1151" y="938"/>
                  <a:pt x="1521" y="938"/>
                </a:cubicBezTo>
                <a:cubicBezTo>
                  <a:pt x="1584" y="938"/>
                  <a:pt x="1647" y="943"/>
                  <a:pt x="1710" y="952"/>
                </a:cubicBezTo>
                <a:lnTo>
                  <a:pt x="1613" y="114"/>
                </a:lnTo>
                <a:cubicBezTo>
                  <a:pt x="1467" y="36"/>
                  <a:pt x="1308" y="0"/>
                  <a:pt x="1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2" name="Google Shape;162;p9"/>
          <p:cNvSpPr/>
          <p:nvPr/>
        </p:nvSpPr>
        <p:spPr>
          <a:xfrm flipH="1">
            <a:off x="11613042" y="343400"/>
            <a:ext cx="232567" cy="368432"/>
          </a:xfrm>
          <a:custGeom>
            <a:avLst/>
            <a:gdLst/>
            <a:ahLst/>
            <a:cxnLst/>
            <a:rect l="l" t="t" r="r" b="b"/>
            <a:pathLst>
              <a:path w="3646" h="5776" extrusionOk="0">
                <a:moveTo>
                  <a:pt x="1104" y="1"/>
                </a:moveTo>
                <a:cubicBezTo>
                  <a:pt x="988" y="1"/>
                  <a:pt x="871" y="17"/>
                  <a:pt x="758" y="49"/>
                </a:cubicBezTo>
                <a:cubicBezTo>
                  <a:pt x="420" y="210"/>
                  <a:pt x="146" y="485"/>
                  <a:pt x="0" y="823"/>
                </a:cubicBezTo>
                <a:lnTo>
                  <a:pt x="1904" y="5775"/>
                </a:lnTo>
                <a:cubicBezTo>
                  <a:pt x="2238" y="5320"/>
                  <a:pt x="2762" y="5065"/>
                  <a:pt x="3308" y="5065"/>
                </a:cubicBezTo>
                <a:cubicBezTo>
                  <a:pt x="3420" y="5065"/>
                  <a:pt x="3533" y="5076"/>
                  <a:pt x="3646" y="5098"/>
                </a:cubicBezTo>
                <a:lnTo>
                  <a:pt x="1759" y="194"/>
                </a:lnTo>
                <a:cubicBezTo>
                  <a:pt x="1565" y="65"/>
                  <a:pt x="1336" y="1"/>
                  <a:pt x="11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9"/>
          <p:cNvSpPr/>
          <p:nvPr/>
        </p:nvSpPr>
        <p:spPr>
          <a:xfrm flipH="1">
            <a:off x="11583730" y="5803877"/>
            <a:ext cx="120429" cy="111244"/>
          </a:xfrm>
          <a:custGeom>
            <a:avLst/>
            <a:gdLst/>
            <a:ahLst/>
            <a:cxnLst/>
            <a:rect l="l" t="t" r="r" b="b"/>
            <a:pathLst>
              <a:path w="1888" h="1744" extrusionOk="0">
                <a:moveTo>
                  <a:pt x="1146" y="1"/>
                </a:moveTo>
                <a:cubicBezTo>
                  <a:pt x="839" y="227"/>
                  <a:pt x="468" y="388"/>
                  <a:pt x="97" y="453"/>
                </a:cubicBezTo>
                <a:cubicBezTo>
                  <a:pt x="97" y="453"/>
                  <a:pt x="1" y="824"/>
                  <a:pt x="420" y="1227"/>
                </a:cubicBezTo>
                <a:cubicBezTo>
                  <a:pt x="646" y="1453"/>
                  <a:pt x="920" y="1630"/>
                  <a:pt x="1210" y="1743"/>
                </a:cubicBezTo>
                <a:cubicBezTo>
                  <a:pt x="1210" y="1743"/>
                  <a:pt x="1888" y="775"/>
                  <a:pt x="11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/>
          <p:nvPr/>
        </p:nvSpPr>
        <p:spPr>
          <a:xfrm flipH="1">
            <a:off x="11718515" y="5452021"/>
            <a:ext cx="124576" cy="133569"/>
          </a:xfrm>
          <a:custGeom>
            <a:avLst/>
            <a:gdLst/>
            <a:ahLst/>
            <a:cxnLst/>
            <a:rect l="l" t="t" r="r" b="b"/>
            <a:pathLst>
              <a:path w="1953" h="2094" extrusionOk="0">
                <a:moveTo>
                  <a:pt x="340" y="0"/>
                </a:moveTo>
                <a:cubicBezTo>
                  <a:pt x="98" y="646"/>
                  <a:pt x="1" y="1339"/>
                  <a:pt x="65" y="2033"/>
                </a:cubicBezTo>
                <a:cubicBezTo>
                  <a:pt x="65" y="2033"/>
                  <a:pt x="181" y="2093"/>
                  <a:pt x="407" y="2093"/>
                </a:cubicBezTo>
                <a:cubicBezTo>
                  <a:pt x="585" y="2093"/>
                  <a:pt x="833" y="2055"/>
                  <a:pt x="1146" y="1920"/>
                </a:cubicBezTo>
                <a:cubicBezTo>
                  <a:pt x="1856" y="1630"/>
                  <a:pt x="1953" y="1275"/>
                  <a:pt x="1953" y="1275"/>
                </a:cubicBezTo>
                <a:cubicBezTo>
                  <a:pt x="872" y="146"/>
                  <a:pt x="340" y="0"/>
                  <a:pt x="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5" name="Google Shape;165;p9"/>
          <p:cNvSpPr/>
          <p:nvPr/>
        </p:nvSpPr>
        <p:spPr>
          <a:xfrm flipH="1">
            <a:off x="11596045" y="5546682"/>
            <a:ext cx="238817" cy="274793"/>
          </a:xfrm>
          <a:custGeom>
            <a:avLst/>
            <a:gdLst/>
            <a:ahLst/>
            <a:cxnLst/>
            <a:rect l="l" t="t" r="r" b="b"/>
            <a:pathLst>
              <a:path w="3744" h="4308" extrusionOk="0">
                <a:moveTo>
                  <a:pt x="2066" y="0"/>
                </a:moveTo>
                <a:cubicBezTo>
                  <a:pt x="1583" y="558"/>
                  <a:pt x="890" y="876"/>
                  <a:pt x="156" y="876"/>
                </a:cubicBezTo>
                <a:cubicBezTo>
                  <a:pt x="105" y="876"/>
                  <a:pt x="53" y="875"/>
                  <a:pt x="1" y="871"/>
                </a:cubicBezTo>
                <a:lnTo>
                  <a:pt x="1" y="871"/>
                </a:lnTo>
                <a:cubicBezTo>
                  <a:pt x="82" y="1533"/>
                  <a:pt x="259" y="2194"/>
                  <a:pt x="533" y="2807"/>
                </a:cubicBezTo>
                <a:cubicBezTo>
                  <a:pt x="791" y="3420"/>
                  <a:pt x="1211" y="3936"/>
                  <a:pt x="1759" y="4307"/>
                </a:cubicBezTo>
                <a:cubicBezTo>
                  <a:pt x="2372" y="4275"/>
                  <a:pt x="2937" y="4033"/>
                  <a:pt x="3388" y="3630"/>
                </a:cubicBezTo>
                <a:cubicBezTo>
                  <a:pt x="3388" y="3630"/>
                  <a:pt x="3743" y="1872"/>
                  <a:pt x="20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6" name="Google Shape;166;p9"/>
          <p:cNvSpPr/>
          <p:nvPr/>
        </p:nvSpPr>
        <p:spPr>
          <a:xfrm flipH="1">
            <a:off x="11553876" y="5604284"/>
            <a:ext cx="94723" cy="83433"/>
          </a:xfrm>
          <a:custGeom>
            <a:avLst/>
            <a:gdLst/>
            <a:ahLst/>
            <a:cxnLst/>
            <a:rect l="l" t="t" r="r" b="b"/>
            <a:pathLst>
              <a:path w="1485" h="1308" extrusionOk="0">
                <a:moveTo>
                  <a:pt x="1" y="1"/>
                </a:moveTo>
                <a:lnTo>
                  <a:pt x="1" y="1"/>
                </a:lnTo>
                <a:cubicBezTo>
                  <a:pt x="275" y="372"/>
                  <a:pt x="452" y="807"/>
                  <a:pt x="533" y="1259"/>
                </a:cubicBezTo>
                <a:lnTo>
                  <a:pt x="1485" y="1307"/>
                </a:lnTo>
                <a:cubicBezTo>
                  <a:pt x="1485" y="1307"/>
                  <a:pt x="1114" y="178"/>
                  <a:pt x="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7" name="Google Shape;167;p9"/>
          <p:cNvSpPr/>
          <p:nvPr/>
        </p:nvSpPr>
        <p:spPr>
          <a:xfrm flipH="1">
            <a:off x="11796718" y="5682487"/>
            <a:ext cx="76161" cy="125596"/>
          </a:xfrm>
          <a:custGeom>
            <a:avLst/>
            <a:gdLst/>
            <a:ahLst/>
            <a:cxnLst/>
            <a:rect l="l" t="t" r="r" b="b"/>
            <a:pathLst>
              <a:path w="1194" h="1969" extrusionOk="0">
                <a:moveTo>
                  <a:pt x="662" y="1"/>
                </a:moveTo>
                <a:cubicBezTo>
                  <a:pt x="0" y="920"/>
                  <a:pt x="565" y="1969"/>
                  <a:pt x="565" y="1969"/>
                </a:cubicBezTo>
                <a:lnTo>
                  <a:pt x="1194" y="1243"/>
                </a:lnTo>
                <a:cubicBezTo>
                  <a:pt x="920" y="872"/>
                  <a:pt x="742" y="452"/>
                  <a:pt x="66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8" name="Google Shape;168;p9"/>
          <p:cNvSpPr/>
          <p:nvPr/>
        </p:nvSpPr>
        <p:spPr>
          <a:xfrm flipH="1">
            <a:off x="11532796" y="6347806"/>
            <a:ext cx="255211" cy="199908"/>
          </a:xfrm>
          <a:custGeom>
            <a:avLst/>
            <a:gdLst/>
            <a:ahLst/>
            <a:cxnLst/>
            <a:rect l="l" t="t" r="r" b="b"/>
            <a:pathLst>
              <a:path w="4001" h="3134" extrusionOk="0">
                <a:moveTo>
                  <a:pt x="775" y="1"/>
                </a:moveTo>
                <a:cubicBezTo>
                  <a:pt x="451" y="1"/>
                  <a:pt x="159" y="191"/>
                  <a:pt x="114" y="634"/>
                </a:cubicBezTo>
                <a:cubicBezTo>
                  <a:pt x="1" y="1763"/>
                  <a:pt x="1404" y="3134"/>
                  <a:pt x="1404" y="3134"/>
                </a:cubicBezTo>
                <a:cubicBezTo>
                  <a:pt x="3098" y="2505"/>
                  <a:pt x="4001" y="811"/>
                  <a:pt x="3098" y="408"/>
                </a:cubicBezTo>
                <a:cubicBezTo>
                  <a:pt x="2956" y="344"/>
                  <a:pt x="2824" y="318"/>
                  <a:pt x="2702" y="318"/>
                </a:cubicBezTo>
                <a:cubicBezTo>
                  <a:pt x="2049" y="318"/>
                  <a:pt x="1694" y="1085"/>
                  <a:pt x="1694" y="1085"/>
                </a:cubicBezTo>
                <a:cubicBezTo>
                  <a:pt x="1821" y="435"/>
                  <a:pt x="1263" y="1"/>
                  <a:pt x="77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9" name="Google Shape;169;p9"/>
          <p:cNvSpPr/>
          <p:nvPr/>
        </p:nvSpPr>
        <p:spPr>
          <a:xfrm rot="10800000">
            <a:off x="11241043" y="204093"/>
            <a:ext cx="148240" cy="139311"/>
          </a:xfrm>
          <a:custGeom>
            <a:avLst/>
            <a:gdLst/>
            <a:ahLst/>
            <a:cxnLst/>
            <a:rect l="l" t="t" r="r" b="b"/>
            <a:pathLst>
              <a:path w="2324" h="2184" extrusionOk="0">
                <a:moveTo>
                  <a:pt x="1438" y="0"/>
                </a:moveTo>
                <a:cubicBezTo>
                  <a:pt x="1258" y="0"/>
                  <a:pt x="985" y="490"/>
                  <a:pt x="985" y="490"/>
                </a:cubicBezTo>
                <a:cubicBezTo>
                  <a:pt x="985" y="490"/>
                  <a:pt x="593" y="321"/>
                  <a:pt x="424" y="321"/>
                </a:cubicBezTo>
                <a:cubicBezTo>
                  <a:pt x="391" y="321"/>
                  <a:pt x="366" y="328"/>
                  <a:pt x="355" y="344"/>
                </a:cubicBezTo>
                <a:cubicBezTo>
                  <a:pt x="291" y="457"/>
                  <a:pt x="501" y="973"/>
                  <a:pt x="501" y="973"/>
                </a:cubicBezTo>
                <a:cubicBezTo>
                  <a:pt x="501" y="973"/>
                  <a:pt x="1" y="1538"/>
                  <a:pt x="194" y="1667"/>
                </a:cubicBezTo>
                <a:cubicBezTo>
                  <a:pt x="236" y="1693"/>
                  <a:pt x="295" y="1703"/>
                  <a:pt x="364" y="1703"/>
                </a:cubicBezTo>
                <a:cubicBezTo>
                  <a:pt x="636" y="1703"/>
                  <a:pt x="1049" y="1538"/>
                  <a:pt x="1049" y="1538"/>
                </a:cubicBezTo>
                <a:cubicBezTo>
                  <a:pt x="1049" y="1538"/>
                  <a:pt x="1380" y="2183"/>
                  <a:pt x="1590" y="2183"/>
                </a:cubicBezTo>
                <a:cubicBezTo>
                  <a:pt x="1592" y="2183"/>
                  <a:pt x="1595" y="2183"/>
                  <a:pt x="1598" y="2183"/>
                </a:cubicBezTo>
                <a:cubicBezTo>
                  <a:pt x="1823" y="2167"/>
                  <a:pt x="1727" y="1409"/>
                  <a:pt x="1727" y="1409"/>
                </a:cubicBezTo>
                <a:cubicBezTo>
                  <a:pt x="1727" y="1409"/>
                  <a:pt x="2323" y="1070"/>
                  <a:pt x="2275" y="925"/>
                </a:cubicBezTo>
                <a:cubicBezTo>
                  <a:pt x="2210" y="780"/>
                  <a:pt x="1710" y="667"/>
                  <a:pt x="1710" y="667"/>
                </a:cubicBezTo>
                <a:cubicBezTo>
                  <a:pt x="1710" y="667"/>
                  <a:pt x="1710" y="54"/>
                  <a:pt x="1468" y="6"/>
                </a:cubicBezTo>
                <a:cubicBezTo>
                  <a:pt x="1459" y="2"/>
                  <a:pt x="1448" y="0"/>
                  <a:pt x="1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Google Shape;170;p9"/>
          <p:cNvSpPr/>
          <p:nvPr/>
        </p:nvSpPr>
        <p:spPr>
          <a:xfrm rot="10800000">
            <a:off x="11285328" y="6514738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1" name="Google Shape;171;p9"/>
          <p:cNvSpPr/>
          <p:nvPr/>
        </p:nvSpPr>
        <p:spPr>
          <a:xfrm flipH="1">
            <a:off x="11872887" y="939177"/>
            <a:ext cx="145115" cy="133633"/>
          </a:xfrm>
          <a:custGeom>
            <a:avLst/>
            <a:gdLst/>
            <a:ahLst/>
            <a:cxnLst/>
            <a:rect l="l" t="t" r="r" b="b"/>
            <a:pathLst>
              <a:path w="2275" h="2095" extrusionOk="0">
                <a:moveTo>
                  <a:pt x="757" y="1"/>
                </a:moveTo>
                <a:cubicBezTo>
                  <a:pt x="735" y="1"/>
                  <a:pt x="714" y="5"/>
                  <a:pt x="694" y="13"/>
                </a:cubicBezTo>
                <a:cubicBezTo>
                  <a:pt x="517" y="78"/>
                  <a:pt x="597" y="691"/>
                  <a:pt x="597" y="691"/>
                </a:cubicBezTo>
                <a:cubicBezTo>
                  <a:pt x="597" y="691"/>
                  <a:pt x="0" y="820"/>
                  <a:pt x="16" y="949"/>
                </a:cubicBezTo>
                <a:cubicBezTo>
                  <a:pt x="16" y="1062"/>
                  <a:pt x="484" y="1368"/>
                  <a:pt x="484" y="1368"/>
                </a:cubicBezTo>
                <a:cubicBezTo>
                  <a:pt x="484" y="1368"/>
                  <a:pt x="421" y="2094"/>
                  <a:pt x="654" y="2094"/>
                </a:cubicBezTo>
                <a:cubicBezTo>
                  <a:pt x="657" y="2094"/>
                  <a:pt x="659" y="2094"/>
                  <a:pt x="662" y="2094"/>
                </a:cubicBezTo>
                <a:cubicBezTo>
                  <a:pt x="920" y="2078"/>
                  <a:pt x="1275" y="1497"/>
                  <a:pt x="1275" y="1497"/>
                </a:cubicBezTo>
                <a:cubicBezTo>
                  <a:pt x="1275" y="1497"/>
                  <a:pt x="1734" y="1727"/>
                  <a:pt x="1986" y="1727"/>
                </a:cubicBezTo>
                <a:cubicBezTo>
                  <a:pt x="2040" y="1727"/>
                  <a:pt x="2085" y="1717"/>
                  <a:pt x="2113" y="1691"/>
                </a:cubicBezTo>
                <a:cubicBezTo>
                  <a:pt x="2275" y="1562"/>
                  <a:pt x="1759" y="1013"/>
                  <a:pt x="1759" y="1013"/>
                </a:cubicBezTo>
                <a:cubicBezTo>
                  <a:pt x="1759" y="1013"/>
                  <a:pt x="2049" y="368"/>
                  <a:pt x="1904" y="288"/>
                </a:cubicBezTo>
                <a:cubicBezTo>
                  <a:pt x="1880" y="275"/>
                  <a:pt x="1849" y="269"/>
                  <a:pt x="1813" y="269"/>
                </a:cubicBezTo>
                <a:cubicBezTo>
                  <a:pt x="1625" y="269"/>
                  <a:pt x="1307" y="417"/>
                  <a:pt x="1307" y="417"/>
                </a:cubicBezTo>
                <a:cubicBezTo>
                  <a:pt x="1307" y="417"/>
                  <a:pt x="985" y="1"/>
                  <a:pt x="75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3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>
            <a:spLocks noGrp="1"/>
          </p:cNvSpPr>
          <p:nvPr>
            <p:ph type="subTitle" idx="1"/>
          </p:nvPr>
        </p:nvSpPr>
        <p:spPr>
          <a:xfrm>
            <a:off x="950967" y="2290933"/>
            <a:ext cx="4733600" cy="33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2pPr>
            <a:lvl3pPr lvl="2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3pPr>
            <a:lvl4pPr lvl="3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4pPr>
            <a:lvl5pPr lvl="4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5pPr>
            <a:lvl6pPr lvl="5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6pPr>
            <a:lvl7pPr lvl="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7pPr>
            <a:lvl8pPr lvl="7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8pPr>
            <a:lvl9pPr lvl="8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86" name="Google Shape;86;p7"/>
          <p:cNvGrpSpPr/>
          <p:nvPr/>
        </p:nvGrpSpPr>
        <p:grpSpPr>
          <a:xfrm>
            <a:off x="611713" y="6364765"/>
            <a:ext cx="339248" cy="404368"/>
            <a:chOff x="-355804" y="4689997"/>
            <a:chExt cx="324412" cy="386684"/>
          </a:xfrm>
        </p:grpSpPr>
        <p:sp>
          <p:nvSpPr>
            <p:cNvPr id="87" name="Google Shape;87;p7"/>
            <p:cNvSpPr/>
            <p:nvPr/>
          </p:nvSpPr>
          <p:spPr>
            <a:xfrm>
              <a:off x="-323584" y="4947532"/>
              <a:ext cx="138097" cy="49884"/>
            </a:xfrm>
            <a:custGeom>
              <a:avLst/>
              <a:gdLst/>
              <a:ahLst/>
              <a:cxnLst/>
              <a:rect l="l" t="t" r="r" b="b"/>
              <a:pathLst>
                <a:path w="2486" h="898" extrusionOk="0">
                  <a:moveTo>
                    <a:pt x="84" y="0"/>
                  </a:moveTo>
                  <a:cubicBezTo>
                    <a:pt x="25" y="0"/>
                    <a:pt x="1" y="14"/>
                    <a:pt x="18" y="44"/>
                  </a:cubicBezTo>
                  <a:cubicBezTo>
                    <a:pt x="66" y="173"/>
                    <a:pt x="518" y="334"/>
                    <a:pt x="1050" y="512"/>
                  </a:cubicBezTo>
                  <a:cubicBezTo>
                    <a:pt x="1494" y="660"/>
                    <a:pt x="2129" y="898"/>
                    <a:pt x="2355" y="898"/>
                  </a:cubicBezTo>
                  <a:cubicBezTo>
                    <a:pt x="2400" y="898"/>
                    <a:pt x="2429" y="888"/>
                    <a:pt x="2437" y="867"/>
                  </a:cubicBezTo>
                  <a:cubicBezTo>
                    <a:pt x="2486" y="738"/>
                    <a:pt x="1889" y="512"/>
                    <a:pt x="1179" y="286"/>
                  </a:cubicBezTo>
                  <a:cubicBezTo>
                    <a:pt x="669" y="108"/>
                    <a:pt x="247" y="0"/>
                    <a:pt x="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-311919" y="4978862"/>
              <a:ext cx="138097" cy="49884"/>
            </a:xfrm>
            <a:custGeom>
              <a:avLst/>
              <a:gdLst/>
              <a:ahLst/>
              <a:cxnLst/>
              <a:rect l="l" t="t" r="r" b="b"/>
              <a:pathLst>
                <a:path w="2486" h="898" extrusionOk="0">
                  <a:moveTo>
                    <a:pt x="86" y="0"/>
                  </a:moveTo>
                  <a:cubicBezTo>
                    <a:pt x="26" y="0"/>
                    <a:pt x="0" y="14"/>
                    <a:pt x="17" y="45"/>
                  </a:cubicBezTo>
                  <a:cubicBezTo>
                    <a:pt x="66" y="158"/>
                    <a:pt x="517" y="319"/>
                    <a:pt x="1050" y="496"/>
                  </a:cubicBezTo>
                  <a:cubicBezTo>
                    <a:pt x="1497" y="645"/>
                    <a:pt x="2138" y="897"/>
                    <a:pt x="2360" y="897"/>
                  </a:cubicBezTo>
                  <a:cubicBezTo>
                    <a:pt x="2402" y="897"/>
                    <a:pt x="2429" y="888"/>
                    <a:pt x="2437" y="867"/>
                  </a:cubicBezTo>
                  <a:cubicBezTo>
                    <a:pt x="2485" y="738"/>
                    <a:pt x="1905" y="496"/>
                    <a:pt x="1195" y="271"/>
                  </a:cubicBezTo>
                  <a:cubicBezTo>
                    <a:pt x="675" y="105"/>
                    <a:pt x="251" y="0"/>
                    <a:pt x="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-355804" y="4689997"/>
              <a:ext cx="324412" cy="386684"/>
            </a:xfrm>
            <a:custGeom>
              <a:avLst/>
              <a:gdLst/>
              <a:ahLst/>
              <a:cxnLst/>
              <a:rect l="l" t="t" r="r" b="b"/>
              <a:pathLst>
                <a:path w="5840" h="6961" extrusionOk="0">
                  <a:moveTo>
                    <a:pt x="2417" y="1"/>
                  </a:moveTo>
                  <a:cubicBezTo>
                    <a:pt x="2391" y="1"/>
                    <a:pt x="2366" y="1"/>
                    <a:pt x="2340" y="2"/>
                  </a:cubicBezTo>
                  <a:cubicBezTo>
                    <a:pt x="1920" y="18"/>
                    <a:pt x="1582" y="1083"/>
                    <a:pt x="1291" y="1938"/>
                  </a:cubicBezTo>
                  <a:cubicBezTo>
                    <a:pt x="1001" y="2793"/>
                    <a:pt x="694" y="3599"/>
                    <a:pt x="614" y="3954"/>
                  </a:cubicBezTo>
                  <a:cubicBezTo>
                    <a:pt x="533" y="4293"/>
                    <a:pt x="1275" y="4454"/>
                    <a:pt x="2372" y="4825"/>
                  </a:cubicBezTo>
                  <a:cubicBezTo>
                    <a:pt x="4179" y="5422"/>
                    <a:pt x="4050" y="5825"/>
                    <a:pt x="3856" y="6245"/>
                  </a:cubicBezTo>
                  <a:cubicBezTo>
                    <a:pt x="3784" y="6409"/>
                    <a:pt x="3657" y="6469"/>
                    <a:pt x="3495" y="6469"/>
                  </a:cubicBezTo>
                  <a:cubicBezTo>
                    <a:pt x="3260" y="6469"/>
                    <a:pt x="2948" y="6343"/>
                    <a:pt x="2614" y="6229"/>
                  </a:cubicBezTo>
                  <a:lnTo>
                    <a:pt x="711" y="5583"/>
                  </a:lnTo>
                  <a:cubicBezTo>
                    <a:pt x="548" y="5529"/>
                    <a:pt x="342" y="5432"/>
                    <a:pt x="205" y="5432"/>
                  </a:cubicBezTo>
                  <a:cubicBezTo>
                    <a:pt x="138" y="5432"/>
                    <a:pt x="87" y="5455"/>
                    <a:pt x="65" y="5519"/>
                  </a:cubicBezTo>
                  <a:cubicBezTo>
                    <a:pt x="1" y="5712"/>
                    <a:pt x="275" y="5842"/>
                    <a:pt x="759" y="6019"/>
                  </a:cubicBezTo>
                  <a:lnTo>
                    <a:pt x="3517" y="6938"/>
                  </a:lnTo>
                  <a:cubicBezTo>
                    <a:pt x="3562" y="6953"/>
                    <a:pt x="3605" y="6960"/>
                    <a:pt x="3647" y="6960"/>
                  </a:cubicBezTo>
                  <a:cubicBezTo>
                    <a:pt x="4241" y="6960"/>
                    <a:pt x="4575" y="5525"/>
                    <a:pt x="4937" y="4470"/>
                  </a:cubicBezTo>
                  <a:cubicBezTo>
                    <a:pt x="5324" y="3325"/>
                    <a:pt x="5840" y="1922"/>
                    <a:pt x="5792" y="1470"/>
                  </a:cubicBezTo>
                  <a:cubicBezTo>
                    <a:pt x="5743" y="1019"/>
                    <a:pt x="4679" y="648"/>
                    <a:pt x="3872" y="373"/>
                  </a:cubicBezTo>
                  <a:cubicBezTo>
                    <a:pt x="3131" y="116"/>
                    <a:pt x="2801" y="1"/>
                    <a:pt x="24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90;p7"/>
          <p:cNvGrpSpPr/>
          <p:nvPr/>
        </p:nvGrpSpPr>
        <p:grpSpPr>
          <a:xfrm>
            <a:off x="526316" y="209439"/>
            <a:ext cx="348125" cy="311804"/>
            <a:chOff x="-568175" y="2633613"/>
            <a:chExt cx="318913" cy="285639"/>
          </a:xfrm>
        </p:grpSpPr>
        <p:sp>
          <p:nvSpPr>
            <p:cNvPr id="91" name="Google Shape;91;p7"/>
            <p:cNvSpPr/>
            <p:nvPr/>
          </p:nvSpPr>
          <p:spPr>
            <a:xfrm>
              <a:off x="-568175" y="2702885"/>
              <a:ext cx="318913" cy="216367"/>
            </a:xfrm>
            <a:custGeom>
              <a:avLst/>
              <a:gdLst/>
              <a:ahLst/>
              <a:cxnLst/>
              <a:rect l="l" t="t" r="r" b="b"/>
              <a:pathLst>
                <a:path w="5741" h="3895" extrusionOk="0">
                  <a:moveTo>
                    <a:pt x="2153" y="1"/>
                  </a:moveTo>
                  <a:cubicBezTo>
                    <a:pt x="1955" y="1"/>
                    <a:pt x="1728" y="46"/>
                    <a:pt x="1469" y="157"/>
                  </a:cubicBezTo>
                  <a:cubicBezTo>
                    <a:pt x="1" y="770"/>
                    <a:pt x="1937" y="3513"/>
                    <a:pt x="2211" y="3625"/>
                  </a:cubicBezTo>
                  <a:cubicBezTo>
                    <a:pt x="2246" y="3641"/>
                    <a:pt x="2289" y="3648"/>
                    <a:pt x="2336" y="3648"/>
                  </a:cubicBezTo>
                  <a:cubicBezTo>
                    <a:pt x="2634" y="3648"/>
                    <a:pt x="3114" y="3383"/>
                    <a:pt x="3114" y="3383"/>
                  </a:cubicBezTo>
                  <a:cubicBezTo>
                    <a:pt x="3146" y="3609"/>
                    <a:pt x="3308" y="3803"/>
                    <a:pt x="3533" y="3884"/>
                  </a:cubicBezTo>
                  <a:cubicBezTo>
                    <a:pt x="3553" y="3891"/>
                    <a:pt x="3578" y="3894"/>
                    <a:pt x="3605" y="3894"/>
                  </a:cubicBezTo>
                  <a:cubicBezTo>
                    <a:pt x="4071" y="3894"/>
                    <a:pt x="5556" y="2907"/>
                    <a:pt x="5663" y="1948"/>
                  </a:cubicBezTo>
                  <a:cubicBezTo>
                    <a:pt x="5741" y="1233"/>
                    <a:pt x="5285" y="494"/>
                    <a:pt x="4531" y="494"/>
                  </a:cubicBezTo>
                  <a:cubicBezTo>
                    <a:pt x="4196" y="494"/>
                    <a:pt x="3803" y="639"/>
                    <a:pt x="3372" y="996"/>
                  </a:cubicBezTo>
                  <a:cubicBezTo>
                    <a:pt x="3372" y="996"/>
                    <a:pt x="3077" y="1"/>
                    <a:pt x="2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-384468" y="2644834"/>
              <a:ext cx="44829" cy="88380"/>
            </a:xfrm>
            <a:custGeom>
              <a:avLst/>
              <a:gdLst/>
              <a:ahLst/>
              <a:cxnLst/>
              <a:rect l="l" t="t" r="r" b="b"/>
              <a:pathLst>
                <a:path w="807" h="1591" extrusionOk="0">
                  <a:moveTo>
                    <a:pt x="503" y="0"/>
                  </a:moveTo>
                  <a:cubicBezTo>
                    <a:pt x="481" y="0"/>
                    <a:pt x="459" y="3"/>
                    <a:pt x="436" y="9"/>
                  </a:cubicBezTo>
                  <a:cubicBezTo>
                    <a:pt x="323" y="57"/>
                    <a:pt x="1" y="1557"/>
                    <a:pt x="130" y="1590"/>
                  </a:cubicBezTo>
                  <a:cubicBezTo>
                    <a:pt x="132" y="1590"/>
                    <a:pt x="134" y="1590"/>
                    <a:pt x="136" y="1590"/>
                  </a:cubicBezTo>
                  <a:cubicBezTo>
                    <a:pt x="319" y="1590"/>
                    <a:pt x="807" y="266"/>
                    <a:pt x="759" y="154"/>
                  </a:cubicBezTo>
                  <a:cubicBezTo>
                    <a:pt x="705" y="61"/>
                    <a:pt x="608" y="0"/>
                    <a:pt x="5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-448074" y="2633613"/>
              <a:ext cx="70771" cy="52550"/>
            </a:xfrm>
            <a:custGeom>
              <a:avLst/>
              <a:gdLst/>
              <a:ahLst/>
              <a:cxnLst/>
              <a:rect l="l" t="t" r="r" b="b"/>
              <a:pathLst>
                <a:path w="1274" h="946" extrusionOk="0">
                  <a:moveTo>
                    <a:pt x="775" y="0"/>
                  </a:moveTo>
                  <a:cubicBezTo>
                    <a:pt x="764" y="0"/>
                    <a:pt x="753" y="0"/>
                    <a:pt x="742" y="1"/>
                  </a:cubicBezTo>
                  <a:cubicBezTo>
                    <a:pt x="452" y="17"/>
                    <a:pt x="178" y="146"/>
                    <a:pt x="0" y="356"/>
                  </a:cubicBezTo>
                  <a:cubicBezTo>
                    <a:pt x="0" y="356"/>
                    <a:pt x="178" y="485"/>
                    <a:pt x="178" y="614"/>
                  </a:cubicBezTo>
                  <a:cubicBezTo>
                    <a:pt x="178" y="691"/>
                    <a:pt x="512" y="945"/>
                    <a:pt x="832" y="945"/>
                  </a:cubicBezTo>
                  <a:cubicBezTo>
                    <a:pt x="984" y="945"/>
                    <a:pt x="1133" y="888"/>
                    <a:pt x="1242" y="727"/>
                  </a:cubicBezTo>
                  <a:cubicBezTo>
                    <a:pt x="1242" y="727"/>
                    <a:pt x="1273" y="0"/>
                    <a:pt x="7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4" name="Google Shape;94;p7"/>
          <p:cNvGrpSpPr/>
          <p:nvPr/>
        </p:nvGrpSpPr>
        <p:grpSpPr>
          <a:xfrm>
            <a:off x="163726" y="827270"/>
            <a:ext cx="307199" cy="468620"/>
            <a:chOff x="-1667639" y="2926644"/>
            <a:chExt cx="281420" cy="429296"/>
          </a:xfrm>
        </p:grpSpPr>
        <p:sp>
          <p:nvSpPr>
            <p:cNvPr id="95" name="Google Shape;95;p7"/>
            <p:cNvSpPr/>
            <p:nvPr/>
          </p:nvSpPr>
          <p:spPr>
            <a:xfrm>
              <a:off x="-1544872" y="3260005"/>
              <a:ext cx="103990" cy="95935"/>
            </a:xfrm>
            <a:custGeom>
              <a:avLst/>
              <a:gdLst/>
              <a:ahLst/>
              <a:cxnLst/>
              <a:rect l="l" t="t" r="r" b="b"/>
              <a:pathLst>
                <a:path w="1872" h="1727" extrusionOk="0">
                  <a:moveTo>
                    <a:pt x="1291" y="0"/>
                  </a:moveTo>
                  <a:lnTo>
                    <a:pt x="1291" y="0"/>
                  </a:lnTo>
                  <a:cubicBezTo>
                    <a:pt x="971" y="160"/>
                    <a:pt x="625" y="228"/>
                    <a:pt x="276" y="228"/>
                  </a:cubicBezTo>
                  <a:cubicBezTo>
                    <a:pt x="238" y="228"/>
                    <a:pt x="200" y="228"/>
                    <a:pt x="162" y="226"/>
                  </a:cubicBezTo>
                  <a:lnTo>
                    <a:pt x="162" y="226"/>
                  </a:lnTo>
                  <a:cubicBezTo>
                    <a:pt x="162" y="226"/>
                    <a:pt x="1" y="581"/>
                    <a:pt x="340" y="1065"/>
                  </a:cubicBezTo>
                  <a:cubicBezTo>
                    <a:pt x="501" y="1323"/>
                    <a:pt x="727" y="1549"/>
                    <a:pt x="1001" y="1726"/>
                  </a:cubicBezTo>
                  <a:cubicBezTo>
                    <a:pt x="1001" y="1726"/>
                    <a:pt x="1872" y="920"/>
                    <a:pt x="12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-1610255" y="2926644"/>
              <a:ext cx="111156" cy="116322"/>
            </a:xfrm>
            <a:custGeom>
              <a:avLst/>
              <a:gdLst/>
              <a:ahLst/>
              <a:cxnLst/>
              <a:rect l="l" t="t" r="r" b="b"/>
              <a:pathLst>
                <a:path w="2001" h="2094" extrusionOk="0">
                  <a:moveTo>
                    <a:pt x="678" y="1"/>
                  </a:moveTo>
                  <a:cubicBezTo>
                    <a:pt x="307" y="581"/>
                    <a:pt x="81" y="1243"/>
                    <a:pt x="0" y="1936"/>
                  </a:cubicBezTo>
                  <a:cubicBezTo>
                    <a:pt x="0" y="1936"/>
                    <a:pt x="207" y="2094"/>
                    <a:pt x="658" y="2094"/>
                  </a:cubicBezTo>
                  <a:cubicBezTo>
                    <a:pt x="785" y="2094"/>
                    <a:pt x="931" y="2081"/>
                    <a:pt x="1097" y="2049"/>
                  </a:cubicBezTo>
                  <a:cubicBezTo>
                    <a:pt x="1839" y="1904"/>
                    <a:pt x="2000" y="1581"/>
                    <a:pt x="2000" y="1581"/>
                  </a:cubicBezTo>
                  <a:cubicBezTo>
                    <a:pt x="1178" y="259"/>
                    <a:pt x="678" y="1"/>
                    <a:pt x="6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-1613866" y="3027913"/>
              <a:ext cx="195425" cy="233865"/>
            </a:xfrm>
            <a:custGeom>
              <a:avLst/>
              <a:gdLst/>
              <a:ahLst/>
              <a:cxnLst/>
              <a:rect l="l" t="t" r="r" b="b"/>
              <a:pathLst>
                <a:path w="3518" h="4210" extrusionOk="0">
                  <a:moveTo>
                    <a:pt x="2259" y="0"/>
                  </a:moveTo>
                  <a:cubicBezTo>
                    <a:pt x="1823" y="345"/>
                    <a:pt x="1280" y="526"/>
                    <a:pt x="730" y="526"/>
                  </a:cubicBezTo>
                  <a:cubicBezTo>
                    <a:pt x="507" y="526"/>
                    <a:pt x="284" y="496"/>
                    <a:pt x="65" y="436"/>
                  </a:cubicBezTo>
                  <a:lnTo>
                    <a:pt x="65" y="436"/>
                  </a:lnTo>
                  <a:cubicBezTo>
                    <a:pt x="1" y="1113"/>
                    <a:pt x="49" y="1791"/>
                    <a:pt x="194" y="2452"/>
                  </a:cubicBezTo>
                  <a:cubicBezTo>
                    <a:pt x="307" y="3097"/>
                    <a:pt x="630" y="3694"/>
                    <a:pt x="1081" y="4178"/>
                  </a:cubicBezTo>
                  <a:cubicBezTo>
                    <a:pt x="1212" y="4199"/>
                    <a:pt x="1344" y="4210"/>
                    <a:pt x="1476" y="4210"/>
                  </a:cubicBezTo>
                  <a:cubicBezTo>
                    <a:pt x="1943" y="4210"/>
                    <a:pt x="2405" y="4079"/>
                    <a:pt x="2807" y="3839"/>
                  </a:cubicBezTo>
                  <a:cubicBezTo>
                    <a:pt x="2807" y="3839"/>
                    <a:pt x="3517" y="2178"/>
                    <a:pt x="22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-1452546" y="3087075"/>
              <a:ext cx="66327" cy="87825"/>
            </a:xfrm>
            <a:custGeom>
              <a:avLst/>
              <a:gdLst/>
              <a:ahLst/>
              <a:cxnLst/>
              <a:rect l="l" t="t" r="r" b="b"/>
              <a:pathLst>
                <a:path w="1194" h="1581" extrusionOk="0">
                  <a:moveTo>
                    <a:pt x="0" y="0"/>
                  </a:moveTo>
                  <a:cubicBezTo>
                    <a:pt x="194" y="419"/>
                    <a:pt x="291" y="871"/>
                    <a:pt x="274" y="1339"/>
                  </a:cubicBezTo>
                  <a:lnTo>
                    <a:pt x="1194" y="1581"/>
                  </a:lnTo>
                  <a:cubicBezTo>
                    <a:pt x="1194" y="1581"/>
                    <a:pt x="1065" y="38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-1667639" y="3121128"/>
              <a:ext cx="60994" cy="105767"/>
            </a:xfrm>
            <a:custGeom>
              <a:avLst/>
              <a:gdLst/>
              <a:ahLst/>
              <a:cxnLst/>
              <a:rect l="l" t="t" r="r" b="b"/>
              <a:pathLst>
                <a:path w="1098" h="1904" extrusionOk="0">
                  <a:moveTo>
                    <a:pt x="840" y="0"/>
                  </a:moveTo>
                  <a:cubicBezTo>
                    <a:pt x="1" y="774"/>
                    <a:pt x="340" y="1903"/>
                    <a:pt x="340" y="1903"/>
                  </a:cubicBezTo>
                  <a:lnTo>
                    <a:pt x="1098" y="1323"/>
                  </a:lnTo>
                  <a:cubicBezTo>
                    <a:pt x="904" y="903"/>
                    <a:pt x="824" y="452"/>
                    <a:pt x="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0" name="Google Shape;100;p7"/>
          <p:cNvSpPr/>
          <p:nvPr/>
        </p:nvSpPr>
        <p:spPr>
          <a:xfrm>
            <a:off x="158731" y="390798"/>
            <a:ext cx="252444" cy="236132"/>
          </a:xfrm>
          <a:custGeom>
            <a:avLst/>
            <a:gdLst/>
            <a:ahLst/>
            <a:cxnLst/>
            <a:rect l="l" t="t" r="r" b="b"/>
            <a:pathLst>
              <a:path w="4163" h="3894" extrusionOk="0">
                <a:moveTo>
                  <a:pt x="1573" y="0"/>
                </a:moveTo>
                <a:cubicBezTo>
                  <a:pt x="1559" y="0"/>
                  <a:pt x="1546" y="2"/>
                  <a:pt x="1533" y="5"/>
                </a:cubicBezTo>
                <a:cubicBezTo>
                  <a:pt x="1098" y="118"/>
                  <a:pt x="1082" y="1199"/>
                  <a:pt x="1082" y="1199"/>
                </a:cubicBezTo>
                <a:cubicBezTo>
                  <a:pt x="1082" y="1199"/>
                  <a:pt x="194" y="1392"/>
                  <a:pt x="98" y="1650"/>
                </a:cubicBezTo>
                <a:cubicBezTo>
                  <a:pt x="1" y="1909"/>
                  <a:pt x="1066" y="2538"/>
                  <a:pt x="1066" y="2538"/>
                </a:cubicBezTo>
                <a:cubicBezTo>
                  <a:pt x="1066" y="2538"/>
                  <a:pt x="904" y="3860"/>
                  <a:pt x="1291" y="3893"/>
                </a:cubicBezTo>
                <a:cubicBezTo>
                  <a:pt x="1299" y="3894"/>
                  <a:pt x="1306" y="3894"/>
                  <a:pt x="1314" y="3894"/>
                </a:cubicBezTo>
                <a:cubicBezTo>
                  <a:pt x="1687" y="3894"/>
                  <a:pt x="2291" y="2747"/>
                  <a:pt x="2291" y="2747"/>
                </a:cubicBezTo>
                <a:cubicBezTo>
                  <a:pt x="2291" y="2747"/>
                  <a:pt x="3035" y="3051"/>
                  <a:pt x="3509" y="3051"/>
                </a:cubicBezTo>
                <a:cubicBezTo>
                  <a:pt x="3624" y="3051"/>
                  <a:pt x="3723" y="3033"/>
                  <a:pt x="3792" y="2989"/>
                </a:cubicBezTo>
                <a:cubicBezTo>
                  <a:pt x="4163" y="2763"/>
                  <a:pt x="3275" y="1747"/>
                  <a:pt x="3275" y="1747"/>
                </a:cubicBezTo>
                <a:cubicBezTo>
                  <a:pt x="3275" y="1747"/>
                  <a:pt x="3646" y="812"/>
                  <a:pt x="3533" y="634"/>
                </a:cubicBezTo>
                <a:cubicBezTo>
                  <a:pt x="3511" y="600"/>
                  <a:pt x="3461" y="586"/>
                  <a:pt x="3395" y="586"/>
                </a:cubicBezTo>
                <a:cubicBezTo>
                  <a:pt x="3088" y="586"/>
                  <a:pt x="2420" y="892"/>
                  <a:pt x="2420" y="892"/>
                </a:cubicBezTo>
                <a:cubicBezTo>
                  <a:pt x="2420" y="892"/>
                  <a:pt x="1900" y="0"/>
                  <a:pt x="157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01" name="Google Shape;101;p7"/>
          <p:cNvGrpSpPr/>
          <p:nvPr/>
        </p:nvGrpSpPr>
        <p:grpSpPr>
          <a:xfrm>
            <a:off x="164718" y="6003530"/>
            <a:ext cx="232420" cy="451719"/>
            <a:chOff x="-222259" y="3427825"/>
            <a:chExt cx="222256" cy="431963"/>
          </a:xfrm>
        </p:grpSpPr>
        <p:sp>
          <p:nvSpPr>
            <p:cNvPr id="102" name="Google Shape;102;p7"/>
            <p:cNvSpPr/>
            <p:nvPr/>
          </p:nvSpPr>
          <p:spPr>
            <a:xfrm>
              <a:off x="-222259" y="3791905"/>
              <a:ext cx="64549" cy="67882"/>
            </a:xfrm>
            <a:custGeom>
              <a:avLst/>
              <a:gdLst/>
              <a:ahLst/>
              <a:cxnLst/>
              <a:rect l="l" t="t" r="r" b="b"/>
              <a:pathLst>
                <a:path w="1162" h="1222" extrusionOk="0">
                  <a:moveTo>
                    <a:pt x="381" y="1"/>
                  </a:moveTo>
                  <a:cubicBezTo>
                    <a:pt x="313" y="1"/>
                    <a:pt x="245" y="8"/>
                    <a:pt x="178" y="23"/>
                  </a:cubicBezTo>
                  <a:cubicBezTo>
                    <a:pt x="178" y="23"/>
                    <a:pt x="0" y="1120"/>
                    <a:pt x="258" y="1216"/>
                  </a:cubicBezTo>
                  <a:cubicBezTo>
                    <a:pt x="267" y="1220"/>
                    <a:pt x="277" y="1222"/>
                    <a:pt x="288" y="1222"/>
                  </a:cubicBezTo>
                  <a:cubicBezTo>
                    <a:pt x="527" y="1222"/>
                    <a:pt x="1162" y="410"/>
                    <a:pt x="1162" y="410"/>
                  </a:cubicBezTo>
                  <a:cubicBezTo>
                    <a:pt x="977" y="146"/>
                    <a:pt x="684" y="1"/>
                    <a:pt x="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-210649" y="3724578"/>
              <a:ext cx="95046" cy="77603"/>
            </a:xfrm>
            <a:custGeom>
              <a:avLst/>
              <a:gdLst/>
              <a:ahLst/>
              <a:cxnLst/>
              <a:rect l="l" t="t" r="r" b="b"/>
              <a:pathLst>
                <a:path w="1711" h="1397" extrusionOk="0">
                  <a:moveTo>
                    <a:pt x="563" y="0"/>
                  </a:moveTo>
                  <a:cubicBezTo>
                    <a:pt x="403" y="0"/>
                    <a:pt x="243" y="37"/>
                    <a:pt x="98" y="106"/>
                  </a:cubicBezTo>
                  <a:lnTo>
                    <a:pt x="1" y="944"/>
                  </a:lnTo>
                  <a:cubicBezTo>
                    <a:pt x="60" y="936"/>
                    <a:pt x="120" y="931"/>
                    <a:pt x="180" y="931"/>
                  </a:cubicBezTo>
                  <a:cubicBezTo>
                    <a:pt x="556" y="931"/>
                    <a:pt x="925" y="1104"/>
                    <a:pt x="1162" y="1396"/>
                  </a:cubicBezTo>
                  <a:lnTo>
                    <a:pt x="1711" y="670"/>
                  </a:lnTo>
                  <a:cubicBezTo>
                    <a:pt x="1533" y="396"/>
                    <a:pt x="1275" y="202"/>
                    <a:pt x="985" y="90"/>
                  </a:cubicBezTo>
                  <a:cubicBezTo>
                    <a:pt x="849" y="29"/>
                    <a:pt x="706" y="0"/>
                    <a:pt x="5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-203483" y="3427825"/>
              <a:ext cx="203480" cy="320579"/>
            </a:xfrm>
            <a:custGeom>
              <a:avLst/>
              <a:gdLst/>
              <a:ahLst/>
              <a:cxnLst/>
              <a:rect l="l" t="t" r="r" b="b"/>
              <a:pathLst>
                <a:path w="3663" h="5771" extrusionOk="0">
                  <a:moveTo>
                    <a:pt x="2535" y="0"/>
                  </a:moveTo>
                  <a:cubicBezTo>
                    <a:pt x="2312" y="0"/>
                    <a:pt x="2091" y="65"/>
                    <a:pt x="1904" y="189"/>
                  </a:cubicBezTo>
                  <a:lnTo>
                    <a:pt x="1" y="5093"/>
                  </a:lnTo>
                  <a:cubicBezTo>
                    <a:pt x="116" y="5071"/>
                    <a:pt x="232" y="5060"/>
                    <a:pt x="346" y="5060"/>
                  </a:cubicBezTo>
                  <a:cubicBezTo>
                    <a:pt x="901" y="5060"/>
                    <a:pt x="1425" y="5315"/>
                    <a:pt x="1759" y="5770"/>
                  </a:cubicBezTo>
                  <a:lnTo>
                    <a:pt x="3663" y="834"/>
                  </a:lnTo>
                  <a:cubicBezTo>
                    <a:pt x="3517" y="496"/>
                    <a:pt x="3243" y="221"/>
                    <a:pt x="2904" y="60"/>
                  </a:cubicBezTo>
                  <a:cubicBezTo>
                    <a:pt x="2784" y="20"/>
                    <a:pt x="2659" y="0"/>
                    <a:pt x="25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7"/>
          <p:cNvSpPr/>
          <p:nvPr/>
        </p:nvSpPr>
        <p:spPr>
          <a:xfrm>
            <a:off x="459015" y="6165844"/>
            <a:ext cx="135923" cy="126745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879" y="0"/>
                </a:moveTo>
                <a:cubicBezTo>
                  <a:pt x="871" y="0"/>
                  <a:pt x="863" y="1"/>
                  <a:pt x="856" y="3"/>
                </a:cubicBezTo>
                <a:cubicBezTo>
                  <a:pt x="614" y="68"/>
                  <a:pt x="614" y="665"/>
                  <a:pt x="614" y="665"/>
                </a:cubicBezTo>
                <a:cubicBezTo>
                  <a:pt x="614" y="665"/>
                  <a:pt x="114" y="778"/>
                  <a:pt x="49" y="923"/>
                </a:cubicBezTo>
                <a:cubicBezTo>
                  <a:pt x="1" y="1068"/>
                  <a:pt x="598" y="1423"/>
                  <a:pt x="598" y="1423"/>
                </a:cubicBezTo>
                <a:cubicBezTo>
                  <a:pt x="598" y="1423"/>
                  <a:pt x="501" y="2165"/>
                  <a:pt x="727" y="2181"/>
                </a:cubicBezTo>
                <a:cubicBezTo>
                  <a:pt x="729" y="2181"/>
                  <a:pt x="732" y="2181"/>
                  <a:pt x="734" y="2181"/>
                </a:cubicBezTo>
                <a:cubicBezTo>
                  <a:pt x="944" y="2181"/>
                  <a:pt x="1275" y="1536"/>
                  <a:pt x="1275" y="1536"/>
                </a:cubicBezTo>
                <a:cubicBezTo>
                  <a:pt x="1275" y="1536"/>
                  <a:pt x="1688" y="1701"/>
                  <a:pt x="1961" y="1701"/>
                </a:cubicBezTo>
                <a:cubicBezTo>
                  <a:pt x="2029" y="1701"/>
                  <a:pt x="2088" y="1691"/>
                  <a:pt x="2130" y="1665"/>
                </a:cubicBezTo>
                <a:cubicBezTo>
                  <a:pt x="2340" y="1552"/>
                  <a:pt x="1840" y="971"/>
                  <a:pt x="1840" y="971"/>
                </a:cubicBezTo>
                <a:cubicBezTo>
                  <a:pt x="1840" y="971"/>
                  <a:pt x="2033" y="455"/>
                  <a:pt x="1969" y="358"/>
                </a:cubicBezTo>
                <a:cubicBezTo>
                  <a:pt x="1960" y="338"/>
                  <a:pt x="1935" y="330"/>
                  <a:pt x="1899" y="330"/>
                </a:cubicBezTo>
                <a:cubicBezTo>
                  <a:pt x="1736" y="330"/>
                  <a:pt x="1356" y="503"/>
                  <a:pt x="1356" y="503"/>
                </a:cubicBezTo>
                <a:cubicBezTo>
                  <a:pt x="1356" y="503"/>
                  <a:pt x="1060" y="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6" name="Google Shape;106;p7"/>
          <p:cNvSpPr/>
          <p:nvPr/>
        </p:nvSpPr>
        <p:spPr>
          <a:xfrm>
            <a:off x="401835" y="6514623"/>
            <a:ext cx="123724" cy="104208"/>
          </a:xfrm>
          <a:custGeom>
            <a:avLst/>
            <a:gdLst/>
            <a:ahLst/>
            <a:cxnLst/>
            <a:rect l="l" t="t" r="r" b="b"/>
            <a:pathLst>
              <a:path w="2130" h="1794" extrusionOk="0">
                <a:moveTo>
                  <a:pt x="547" y="0"/>
                </a:moveTo>
                <a:cubicBezTo>
                  <a:pt x="42" y="0"/>
                  <a:pt x="0" y="1026"/>
                  <a:pt x="642" y="1794"/>
                </a:cubicBezTo>
                <a:cubicBezTo>
                  <a:pt x="642" y="1794"/>
                  <a:pt x="1707" y="1535"/>
                  <a:pt x="1965" y="955"/>
                </a:cubicBezTo>
                <a:cubicBezTo>
                  <a:pt x="2129" y="616"/>
                  <a:pt x="1853" y="388"/>
                  <a:pt x="1560" y="388"/>
                </a:cubicBezTo>
                <a:cubicBezTo>
                  <a:pt x="1365" y="388"/>
                  <a:pt x="1162" y="490"/>
                  <a:pt x="1078" y="729"/>
                </a:cubicBezTo>
                <a:cubicBezTo>
                  <a:pt x="1078" y="729"/>
                  <a:pt x="1142" y="68"/>
                  <a:pt x="594" y="3"/>
                </a:cubicBezTo>
                <a:cubicBezTo>
                  <a:pt x="578" y="1"/>
                  <a:pt x="562" y="0"/>
                  <a:pt x="54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7" name="Google Shape;107;p7"/>
          <p:cNvSpPr/>
          <p:nvPr/>
        </p:nvSpPr>
        <p:spPr>
          <a:xfrm>
            <a:off x="717572" y="646127"/>
            <a:ext cx="127541" cy="146412"/>
          </a:xfrm>
          <a:custGeom>
            <a:avLst/>
            <a:gdLst/>
            <a:ahLst/>
            <a:cxnLst/>
            <a:rect l="l" t="t" r="r" b="b"/>
            <a:pathLst>
              <a:path w="3501" h="4019" extrusionOk="0">
                <a:moveTo>
                  <a:pt x="1567" y="0"/>
                </a:moveTo>
                <a:cubicBezTo>
                  <a:pt x="1567" y="0"/>
                  <a:pt x="1566" y="0"/>
                  <a:pt x="1565" y="0"/>
                </a:cubicBezTo>
                <a:cubicBezTo>
                  <a:pt x="1436" y="17"/>
                  <a:pt x="1145" y="1613"/>
                  <a:pt x="1145" y="1613"/>
                </a:cubicBezTo>
                <a:cubicBezTo>
                  <a:pt x="1145" y="1613"/>
                  <a:pt x="145" y="2081"/>
                  <a:pt x="65" y="2194"/>
                </a:cubicBezTo>
                <a:cubicBezTo>
                  <a:pt x="0" y="2323"/>
                  <a:pt x="1162" y="2549"/>
                  <a:pt x="1162" y="2549"/>
                </a:cubicBezTo>
                <a:cubicBezTo>
                  <a:pt x="1162" y="2549"/>
                  <a:pt x="1694" y="3936"/>
                  <a:pt x="1791" y="4017"/>
                </a:cubicBezTo>
                <a:cubicBezTo>
                  <a:pt x="1793" y="4018"/>
                  <a:pt x="1795" y="4019"/>
                  <a:pt x="1797" y="4019"/>
                </a:cubicBezTo>
                <a:cubicBezTo>
                  <a:pt x="1903" y="4019"/>
                  <a:pt x="2261" y="2595"/>
                  <a:pt x="2355" y="2468"/>
                </a:cubicBezTo>
                <a:cubicBezTo>
                  <a:pt x="2452" y="2355"/>
                  <a:pt x="3226" y="2162"/>
                  <a:pt x="3355" y="1984"/>
                </a:cubicBezTo>
                <a:cubicBezTo>
                  <a:pt x="3500" y="1791"/>
                  <a:pt x="2339" y="1597"/>
                  <a:pt x="2226" y="1468"/>
                </a:cubicBezTo>
                <a:cubicBezTo>
                  <a:pt x="2146" y="1388"/>
                  <a:pt x="1715" y="0"/>
                  <a:pt x="156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632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2707200" y="719333"/>
            <a:ext cx="6777600" cy="14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1"/>
          </p:nvPr>
        </p:nvSpPr>
        <p:spPr>
          <a:xfrm>
            <a:off x="2571684" y="5120233"/>
            <a:ext cx="2822400" cy="8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2"/>
          </p:nvPr>
        </p:nvSpPr>
        <p:spPr>
          <a:xfrm>
            <a:off x="2571705" y="4588600"/>
            <a:ext cx="2822400" cy="5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Work Sans"/>
              <a:buNone/>
              <a:defRPr sz="2400" b="1">
                <a:latin typeface="Finger Paint"/>
                <a:ea typeface="Finger Paint"/>
                <a:cs typeface="Finger Paint"/>
                <a:sym typeface="Finger Paint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3"/>
          </p:nvPr>
        </p:nvSpPr>
        <p:spPr>
          <a:xfrm>
            <a:off x="6797908" y="5120233"/>
            <a:ext cx="2822400" cy="8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ubTitle" idx="4"/>
          </p:nvPr>
        </p:nvSpPr>
        <p:spPr>
          <a:xfrm>
            <a:off x="6797912" y="4588600"/>
            <a:ext cx="2822400" cy="5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Work Sans"/>
              <a:buNone/>
              <a:defRPr sz="2400" b="1">
                <a:latin typeface="Finger Paint"/>
                <a:ea typeface="Finger Paint"/>
                <a:cs typeface="Finger Paint"/>
                <a:sym typeface="Finger Paint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3000"/>
              <a:buFont typeface="Work Sans"/>
              <a:buNone/>
              <a:defRPr sz="4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grpSp>
        <p:nvGrpSpPr>
          <p:cNvPr id="52" name="Google Shape;52;p5"/>
          <p:cNvGrpSpPr/>
          <p:nvPr/>
        </p:nvGrpSpPr>
        <p:grpSpPr>
          <a:xfrm rot="793983">
            <a:off x="259663" y="247887"/>
            <a:ext cx="578695" cy="471311"/>
            <a:chOff x="5353025" y="270800"/>
            <a:chExt cx="259950" cy="211725"/>
          </a:xfrm>
        </p:grpSpPr>
        <p:sp>
          <p:nvSpPr>
            <p:cNvPr id="53" name="Google Shape;53;p5"/>
            <p:cNvSpPr/>
            <p:nvPr/>
          </p:nvSpPr>
          <p:spPr>
            <a:xfrm>
              <a:off x="5360925" y="270800"/>
              <a:ext cx="252050" cy="211725"/>
            </a:xfrm>
            <a:custGeom>
              <a:avLst/>
              <a:gdLst/>
              <a:ahLst/>
              <a:cxnLst/>
              <a:rect l="l" t="t" r="r" b="b"/>
              <a:pathLst>
                <a:path w="10082" h="8469" extrusionOk="0">
                  <a:moveTo>
                    <a:pt x="3648" y="0"/>
                  </a:moveTo>
                  <a:cubicBezTo>
                    <a:pt x="3043" y="0"/>
                    <a:pt x="3291" y="2984"/>
                    <a:pt x="3291" y="2984"/>
                  </a:cubicBezTo>
                  <a:cubicBezTo>
                    <a:pt x="3291" y="2984"/>
                    <a:pt x="242" y="5968"/>
                    <a:pt x="113" y="6694"/>
                  </a:cubicBezTo>
                  <a:cubicBezTo>
                    <a:pt x="0" y="7403"/>
                    <a:pt x="10082" y="8468"/>
                    <a:pt x="10082" y="8468"/>
                  </a:cubicBezTo>
                  <a:cubicBezTo>
                    <a:pt x="10082" y="8468"/>
                    <a:pt x="4533" y="1032"/>
                    <a:pt x="4194" y="516"/>
                  </a:cubicBezTo>
                  <a:cubicBezTo>
                    <a:pt x="3961" y="150"/>
                    <a:pt x="3783" y="0"/>
                    <a:pt x="36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5354175" y="322800"/>
              <a:ext cx="243150" cy="137175"/>
            </a:xfrm>
            <a:custGeom>
              <a:avLst/>
              <a:gdLst/>
              <a:ahLst/>
              <a:cxnLst/>
              <a:rect l="l" t="t" r="r" b="b"/>
              <a:pathLst>
                <a:path w="9726" h="5487" extrusionOk="0">
                  <a:moveTo>
                    <a:pt x="3577" y="0"/>
                  </a:moveTo>
                  <a:cubicBezTo>
                    <a:pt x="3255" y="49"/>
                    <a:pt x="190" y="2678"/>
                    <a:pt x="12" y="2920"/>
                  </a:cubicBezTo>
                  <a:cubicBezTo>
                    <a:pt x="0" y="2938"/>
                    <a:pt x="5" y="2947"/>
                    <a:pt x="24" y="2947"/>
                  </a:cubicBezTo>
                  <a:cubicBezTo>
                    <a:pt x="261" y="2947"/>
                    <a:pt x="2671" y="1692"/>
                    <a:pt x="3222" y="1662"/>
                  </a:cubicBezTo>
                  <a:cubicBezTo>
                    <a:pt x="3226" y="1662"/>
                    <a:pt x="3230" y="1661"/>
                    <a:pt x="3234" y="1661"/>
                  </a:cubicBezTo>
                  <a:cubicBezTo>
                    <a:pt x="3873" y="1661"/>
                    <a:pt x="8035" y="5357"/>
                    <a:pt x="8949" y="5485"/>
                  </a:cubicBezTo>
                  <a:cubicBezTo>
                    <a:pt x="8959" y="5486"/>
                    <a:pt x="8969" y="5487"/>
                    <a:pt x="8977" y="5487"/>
                  </a:cubicBezTo>
                  <a:cubicBezTo>
                    <a:pt x="9726" y="5487"/>
                    <a:pt x="3577" y="0"/>
                    <a:pt x="3577" y="0"/>
                  </a:cubicBezTo>
                  <a:close/>
                </a:path>
              </a:pathLst>
            </a:custGeom>
            <a:solidFill>
              <a:srgbClr val="0E5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5353025" y="362700"/>
              <a:ext cx="81825" cy="35250"/>
            </a:xfrm>
            <a:custGeom>
              <a:avLst/>
              <a:gdLst/>
              <a:ahLst/>
              <a:cxnLst/>
              <a:rect l="l" t="t" r="r" b="b"/>
              <a:pathLst>
                <a:path w="3273" h="1410" extrusionOk="0">
                  <a:moveTo>
                    <a:pt x="3141" y="0"/>
                  </a:moveTo>
                  <a:cubicBezTo>
                    <a:pt x="2577" y="0"/>
                    <a:pt x="1" y="1275"/>
                    <a:pt x="42" y="1372"/>
                  </a:cubicBezTo>
                  <a:cubicBezTo>
                    <a:pt x="53" y="1398"/>
                    <a:pt x="144" y="1410"/>
                    <a:pt x="281" y="1410"/>
                  </a:cubicBezTo>
                  <a:cubicBezTo>
                    <a:pt x="742" y="1410"/>
                    <a:pt x="1729" y="1280"/>
                    <a:pt x="1978" y="1130"/>
                  </a:cubicBezTo>
                  <a:cubicBezTo>
                    <a:pt x="2413" y="824"/>
                    <a:pt x="2833" y="469"/>
                    <a:pt x="3236" y="114"/>
                  </a:cubicBezTo>
                  <a:cubicBezTo>
                    <a:pt x="3272" y="35"/>
                    <a:pt x="3234" y="0"/>
                    <a:pt x="3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" name="Google Shape;56;p5"/>
          <p:cNvGrpSpPr/>
          <p:nvPr/>
        </p:nvGrpSpPr>
        <p:grpSpPr>
          <a:xfrm rot="-4414513">
            <a:off x="11419429" y="6144298"/>
            <a:ext cx="578696" cy="471311"/>
            <a:chOff x="5353025" y="270800"/>
            <a:chExt cx="259950" cy="211725"/>
          </a:xfrm>
        </p:grpSpPr>
        <p:sp>
          <p:nvSpPr>
            <p:cNvPr id="57" name="Google Shape;57;p5"/>
            <p:cNvSpPr/>
            <p:nvPr/>
          </p:nvSpPr>
          <p:spPr>
            <a:xfrm>
              <a:off x="5360925" y="270800"/>
              <a:ext cx="252050" cy="211725"/>
            </a:xfrm>
            <a:custGeom>
              <a:avLst/>
              <a:gdLst/>
              <a:ahLst/>
              <a:cxnLst/>
              <a:rect l="l" t="t" r="r" b="b"/>
              <a:pathLst>
                <a:path w="10082" h="8469" extrusionOk="0">
                  <a:moveTo>
                    <a:pt x="3648" y="0"/>
                  </a:moveTo>
                  <a:cubicBezTo>
                    <a:pt x="3043" y="0"/>
                    <a:pt x="3291" y="2984"/>
                    <a:pt x="3291" y="2984"/>
                  </a:cubicBezTo>
                  <a:cubicBezTo>
                    <a:pt x="3291" y="2984"/>
                    <a:pt x="242" y="5968"/>
                    <a:pt x="113" y="6694"/>
                  </a:cubicBezTo>
                  <a:cubicBezTo>
                    <a:pt x="0" y="7403"/>
                    <a:pt x="10082" y="8468"/>
                    <a:pt x="10082" y="8468"/>
                  </a:cubicBezTo>
                  <a:cubicBezTo>
                    <a:pt x="10082" y="8468"/>
                    <a:pt x="4533" y="1032"/>
                    <a:pt x="4194" y="516"/>
                  </a:cubicBezTo>
                  <a:cubicBezTo>
                    <a:pt x="3961" y="150"/>
                    <a:pt x="3783" y="0"/>
                    <a:pt x="36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5354175" y="322800"/>
              <a:ext cx="243150" cy="137175"/>
            </a:xfrm>
            <a:custGeom>
              <a:avLst/>
              <a:gdLst/>
              <a:ahLst/>
              <a:cxnLst/>
              <a:rect l="l" t="t" r="r" b="b"/>
              <a:pathLst>
                <a:path w="9726" h="5487" extrusionOk="0">
                  <a:moveTo>
                    <a:pt x="3577" y="0"/>
                  </a:moveTo>
                  <a:cubicBezTo>
                    <a:pt x="3255" y="49"/>
                    <a:pt x="190" y="2678"/>
                    <a:pt x="12" y="2920"/>
                  </a:cubicBezTo>
                  <a:cubicBezTo>
                    <a:pt x="0" y="2938"/>
                    <a:pt x="5" y="2947"/>
                    <a:pt x="24" y="2947"/>
                  </a:cubicBezTo>
                  <a:cubicBezTo>
                    <a:pt x="261" y="2947"/>
                    <a:pt x="2671" y="1692"/>
                    <a:pt x="3222" y="1662"/>
                  </a:cubicBezTo>
                  <a:cubicBezTo>
                    <a:pt x="3226" y="1662"/>
                    <a:pt x="3230" y="1661"/>
                    <a:pt x="3234" y="1661"/>
                  </a:cubicBezTo>
                  <a:cubicBezTo>
                    <a:pt x="3873" y="1661"/>
                    <a:pt x="8035" y="5357"/>
                    <a:pt x="8949" y="5485"/>
                  </a:cubicBezTo>
                  <a:cubicBezTo>
                    <a:pt x="8959" y="5486"/>
                    <a:pt x="8969" y="5487"/>
                    <a:pt x="8977" y="5487"/>
                  </a:cubicBezTo>
                  <a:cubicBezTo>
                    <a:pt x="9726" y="5487"/>
                    <a:pt x="3577" y="0"/>
                    <a:pt x="3577" y="0"/>
                  </a:cubicBezTo>
                  <a:close/>
                </a:path>
              </a:pathLst>
            </a:custGeom>
            <a:solidFill>
              <a:srgbClr val="0E5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5353025" y="362700"/>
              <a:ext cx="81825" cy="35250"/>
            </a:xfrm>
            <a:custGeom>
              <a:avLst/>
              <a:gdLst/>
              <a:ahLst/>
              <a:cxnLst/>
              <a:rect l="l" t="t" r="r" b="b"/>
              <a:pathLst>
                <a:path w="3273" h="1410" extrusionOk="0">
                  <a:moveTo>
                    <a:pt x="3141" y="0"/>
                  </a:moveTo>
                  <a:cubicBezTo>
                    <a:pt x="2577" y="0"/>
                    <a:pt x="1" y="1275"/>
                    <a:pt x="42" y="1372"/>
                  </a:cubicBezTo>
                  <a:cubicBezTo>
                    <a:pt x="53" y="1398"/>
                    <a:pt x="144" y="1410"/>
                    <a:pt x="281" y="1410"/>
                  </a:cubicBezTo>
                  <a:cubicBezTo>
                    <a:pt x="742" y="1410"/>
                    <a:pt x="1729" y="1280"/>
                    <a:pt x="1978" y="1130"/>
                  </a:cubicBezTo>
                  <a:cubicBezTo>
                    <a:pt x="2413" y="824"/>
                    <a:pt x="2833" y="469"/>
                    <a:pt x="3236" y="114"/>
                  </a:cubicBezTo>
                  <a:cubicBezTo>
                    <a:pt x="3272" y="35"/>
                    <a:pt x="3234" y="0"/>
                    <a:pt x="3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0" name="Google Shape;60;p5"/>
          <p:cNvGrpSpPr/>
          <p:nvPr/>
        </p:nvGrpSpPr>
        <p:grpSpPr>
          <a:xfrm>
            <a:off x="128898" y="187910"/>
            <a:ext cx="901420" cy="1706316"/>
            <a:chOff x="63435" y="1852250"/>
            <a:chExt cx="505243" cy="956384"/>
          </a:xfrm>
        </p:grpSpPr>
        <p:sp>
          <p:nvSpPr>
            <p:cNvPr id="61" name="Google Shape;61;p5"/>
            <p:cNvSpPr/>
            <p:nvPr/>
          </p:nvSpPr>
          <p:spPr>
            <a:xfrm>
              <a:off x="63435" y="2231492"/>
              <a:ext cx="149410" cy="139292"/>
            </a:xfrm>
            <a:custGeom>
              <a:avLst/>
              <a:gdLst/>
              <a:ahLst/>
              <a:cxnLst/>
              <a:rect l="l" t="t" r="r" b="b"/>
              <a:pathLst>
                <a:path w="4179" h="3896" extrusionOk="0">
                  <a:moveTo>
                    <a:pt x="2599" y="1"/>
                  </a:moveTo>
                  <a:cubicBezTo>
                    <a:pt x="2271" y="1"/>
                    <a:pt x="1759" y="879"/>
                    <a:pt x="1759" y="879"/>
                  </a:cubicBezTo>
                  <a:cubicBezTo>
                    <a:pt x="1759" y="879"/>
                    <a:pt x="1081" y="572"/>
                    <a:pt x="778" y="572"/>
                  </a:cubicBezTo>
                  <a:cubicBezTo>
                    <a:pt x="714" y="572"/>
                    <a:pt x="666" y="586"/>
                    <a:pt x="646" y="620"/>
                  </a:cubicBezTo>
                  <a:cubicBezTo>
                    <a:pt x="517" y="814"/>
                    <a:pt x="888" y="1733"/>
                    <a:pt x="888" y="1733"/>
                  </a:cubicBezTo>
                  <a:cubicBezTo>
                    <a:pt x="888" y="1733"/>
                    <a:pt x="1" y="2750"/>
                    <a:pt x="372" y="2975"/>
                  </a:cubicBezTo>
                  <a:cubicBezTo>
                    <a:pt x="444" y="3019"/>
                    <a:pt x="545" y="3037"/>
                    <a:pt x="660" y="3037"/>
                  </a:cubicBezTo>
                  <a:cubicBezTo>
                    <a:pt x="1139" y="3037"/>
                    <a:pt x="1872" y="2733"/>
                    <a:pt x="1872" y="2733"/>
                  </a:cubicBezTo>
                  <a:cubicBezTo>
                    <a:pt x="1872" y="2733"/>
                    <a:pt x="2484" y="3896"/>
                    <a:pt x="2873" y="3896"/>
                  </a:cubicBezTo>
                  <a:cubicBezTo>
                    <a:pt x="2878" y="3896"/>
                    <a:pt x="2883" y="3895"/>
                    <a:pt x="2888" y="3895"/>
                  </a:cubicBezTo>
                  <a:cubicBezTo>
                    <a:pt x="3259" y="3863"/>
                    <a:pt x="3098" y="2524"/>
                    <a:pt x="3098" y="2524"/>
                  </a:cubicBezTo>
                  <a:cubicBezTo>
                    <a:pt x="3098" y="2524"/>
                    <a:pt x="4179" y="1895"/>
                    <a:pt x="4082" y="1637"/>
                  </a:cubicBezTo>
                  <a:cubicBezTo>
                    <a:pt x="3985" y="1379"/>
                    <a:pt x="3082" y="1185"/>
                    <a:pt x="3082" y="1185"/>
                  </a:cubicBezTo>
                  <a:cubicBezTo>
                    <a:pt x="3082" y="1185"/>
                    <a:pt x="3066" y="104"/>
                    <a:pt x="2646" y="7"/>
                  </a:cubicBezTo>
                  <a:cubicBezTo>
                    <a:pt x="2631" y="3"/>
                    <a:pt x="2615" y="1"/>
                    <a:pt x="25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41968" y="2488120"/>
              <a:ext cx="143046" cy="112048"/>
            </a:xfrm>
            <a:custGeom>
              <a:avLst/>
              <a:gdLst/>
              <a:ahLst/>
              <a:cxnLst/>
              <a:rect l="l" t="t" r="r" b="b"/>
              <a:pathLst>
                <a:path w="4001" h="3134" extrusionOk="0">
                  <a:moveTo>
                    <a:pt x="775" y="1"/>
                  </a:moveTo>
                  <a:cubicBezTo>
                    <a:pt x="451" y="1"/>
                    <a:pt x="159" y="191"/>
                    <a:pt x="114" y="634"/>
                  </a:cubicBezTo>
                  <a:cubicBezTo>
                    <a:pt x="1" y="1763"/>
                    <a:pt x="1404" y="3134"/>
                    <a:pt x="1404" y="3134"/>
                  </a:cubicBezTo>
                  <a:cubicBezTo>
                    <a:pt x="3098" y="2505"/>
                    <a:pt x="4001" y="811"/>
                    <a:pt x="3098" y="408"/>
                  </a:cubicBezTo>
                  <a:cubicBezTo>
                    <a:pt x="2956" y="344"/>
                    <a:pt x="2824" y="318"/>
                    <a:pt x="2702" y="318"/>
                  </a:cubicBezTo>
                  <a:cubicBezTo>
                    <a:pt x="2049" y="318"/>
                    <a:pt x="1694" y="1085"/>
                    <a:pt x="1694" y="1085"/>
                  </a:cubicBezTo>
                  <a:cubicBezTo>
                    <a:pt x="1821" y="435"/>
                    <a:pt x="1263" y="1"/>
                    <a:pt x="7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485016" y="1852250"/>
              <a:ext cx="83661" cy="78012"/>
            </a:xfrm>
            <a:custGeom>
              <a:avLst/>
              <a:gdLst/>
              <a:ahLst/>
              <a:cxnLst/>
              <a:rect l="l" t="t" r="r" b="b"/>
              <a:pathLst>
                <a:path w="2340" h="2182" extrusionOk="0">
                  <a:moveTo>
                    <a:pt x="1459" y="1"/>
                  </a:moveTo>
                  <a:cubicBezTo>
                    <a:pt x="1265" y="1"/>
                    <a:pt x="985" y="488"/>
                    <a:pt x="985" y="488"/>
                  </a:cubicBezTo>
                  <a:cubicBezTo>
                    <a:pt x="985" y="488"/>
                    <a:pt x="593" y="320"/>
                    <a:pt x="425" y="320"/>
                  </a:cubicBezTo>
                  <a:cubicBezTo>
                    <a:pt x="391" y="320"/>
                    <a:pt x="366" y="327"/>
                    <a:pt x="356" y="343"/>
                  </a:cubicBezTo>
                  <a:cubicBezTo>
                    <a:pt x="307" y="456"/>
                    <a:pt x="501" y="972"/>
                    <a:pt x="501" y="972"/>
                  </a:cubicBezTo>
                  <a:cubicBezTo>
                    <a:pt x="501" y="972"/>
                    <a:pt x="1" y="1536"/>
                    <a:pt x="210" y="1665"/>
                  </a:cubicBezTo>
                  <a:cubicBezTo>
                    <a:pt x="252" y="1691"/>
                    <a:pt x="311" y="1702"/>
                    <a:pt x="378" y="1702"/>
                  </a:cubicBezTo>
                  <a:cubicBezTo>
                    <a:pt x="647" y="1702"/>
                    <a:pt x="1049" y="1536"/>
                    <a:pt x="1049" y="1536"/>
                  </a:cubicBezTo>
                  <a:cubicBezTo>
                    <a:pt x="1049" y="1536"/>
                    <a:pt x="1396" y="2182"/>
                    <a:pt x="1606" y="2182"/>
                  </a:cubicBezTo>
                  <a:cubicBezTo>
                    <a:pt x="1609" y="2182"/>
                    <a:pt x="1611" y="2182"/>
                    <a:pt x="1614" y="2182"/>
                  </a:cubicBezTo>
                  <a:cubicBezTo>
                    <a:pt x="1823" y="2165"/>
                    <a:pt x="1727" y="1423"/>
                    <a:pt x="1727" y="1423"/>
                  </a:cubicBezTo>
                  <a:cubicBezTo>
                    <a:pt x="1727" y="1423"/>
                    <a:pt x="2340" y="1069"/>
                    <a:pt x="2275" y="923"/>
                  </a:cubicBezTo>
                  <a:cubicBezTo>
                    <a:pt x="2227" y="778"/>
                    <a:pt x="1727" y="665"/>
                    <a:pt x="1727" y="665"/>
                  </a:cubicBezTo>
                  <a:cubicBezTo>
                    <a:pt x="1727" y="665"/>
                    <a:pt x="1727" y="52"/>
                    <a:pt x="1485" y="4"/>
                  </a:cubicBezTo>
                  <a:cubicBezTo>
                    <a:pt x="1476" y="2"/>
                    <a:pt x="1468" y="1"/>
                    <a:pt x="14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171440" y="2733732"/>
              <a:ext cx="80801" cy="74901"/>
            </a:xfrm>
            <a:custGeom>
              <a:avLst/>
              <a:gdLst/>
              <a:ahLst/>
              <a:cxnLst/>
              <a:rect l="l" t="t" r="r" b="b"/>
              <a:pathLst>
                <a:path w="2260" h="2095" extrusionOk="0">
                  <a:moveTo>
                    <a:pt x="759" y="0"/>
                  </a:moveTo>
                  <a:cubicBezTo>
                    <a:pt x="737" y="0"/>
                    <a:pt x="715" y="4"/>
                    <a:pt x="695" y="13"/>
                  </a:cubicBezTo>
                  <a:cubicBezTo>
                    <a:pt x="517" y="78"/>
                    <a:pt x="598" y="691"/>
                    <a:pt x="598" y="691"/>
                  </a:cubicBezTo>
                  <a:cubicBezTo>
                    <a:pt x="598" y="691"/>
                    <a:pt x="1" y="820"/>
                    <a:pt x="1" y="949"/>
                  </a:cubicBezTo>
                  <a:cubicBezTo>
                    <a:pt x="17" y="1062"/>
                    <a:pt x="485" y="1368"/>
                    <a:pt x="485" y="1368"/>
                  </a:cubicBezTo>
                  <a:cubicBezTo>
                    <a:pt x="485" y="1368"/>
                    <a:pt x="422" y="2094"/>
                    <a:pt x="655" y="2094"/>
                  </a:cubicBezTo>
                  <a:cubicBezTo>
                    <a:pt x="657" y="2094"/>
                    <a:pt x="660" y="2094"/>
                    <a:pt x="662" y="2094"/>
                  </a:cubicBezTo>
                  <a:cubicBezTo>
                    <a:pt x="904" y="2078"/>
                    <a:pt x="1275" y="1497"/>
                    <a:pt x="1275" y="1497"/>
                  </a:cubicBezTo>
                  <a:cubicBezTo>
                    <a:pt x="1275" y="1497"/>
                    <a:pt x="1724" y="1727"/>
                    <a:pt x="1972" y="1727"/>
                  </a:cubicBezTo>
                  <a:cubicBezTo>
                    <a:pt x="2025" y="1727"/>
                    <a:pt x="2069" y="1716"/>
                    <a:pt x="2098" y="1691"/>
                  </a:cubicBezTo>
                  <a:cubicBezTo>
                    <a:pt x="2259" y="1562"/>
                    <a:pt x="1743" y="1013"/>
                    <a:pt x="1743" y="1013"/>
                  </a:cubicBezTo>
                  <a:cubicBezTo>
                    <a:pt x="1743" y="1013"/>
                    <a:pt x="2033" y="368"/>
                    <a:pt x="1904" y="287"/>
                  </a:cubicBezTo>
                  <a:cubicBezTo>
                    <a:pt x="1879" y="273"/>
                    <a:pt x="1845" y="268"/>
                    <a:pt x="1805" y="268"/>
                  </a:cubicBezTo>
                  <a:cubicBezTo>
                    <a:pt x="1612" y="268"/>
                    <a:pt x="1291" y="400"/>
                    <a:pt x="1291" y="400"/>
                  </a:cubicBezTo>
                  <a:cubicBezTo>
                    <a:pt x="1291" y="400"/>
                    <a:pt x="985" y="0"/>
                    <a:pt x="7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65;p5"/>
          <p:cNvGrpSpPr/>
          <p:nvPr/>
        </p:nvGrpSpPr>
        <p:grpSpPr>
          <a:xfrm>
            <a:off x="11162256" y="5616231"/>
            <a:ext cx="692235" cy="1057072"/>
            <a:chOff x="1173508" y="3347200"/>
            <a:chExt cx="397197" cy="606537"/>
          </a:xfrm>
        </p:grpSpPr>
        <p:sp>
          <p:nvSpPr>
            <p:cNvPr id="66" name="Google Shape;66;p5"/>
            <p:cNvSpPr/>
            <p:nvPr/>
          </p:nvSpPr>
          <p:spPr>
            <a:xfrm>
              <a:off x="1427623" y="3487376"/>
              <a:ext cx="143082" cy="111941"/>
            </a:xfrm>
            <a:custGeom>
              <a:avLst/>
              <a:gdLst/>
              <a:ahLst/>
              <a:cxnLst/>
              <a:rect l="l" t="t" r="r" b="b"/>
              <a:pathLst>
                <a:path w="4002" h="3131" extrusionOk="0">
                  <a:moveTo>
                    <a:pt x="3218" y="1"/>
                  </a:moveTo>
                  <a:cubicBezTo>
                    <a:pt x="2729" y="1"/>
                    <a:pt x="2178" y="434"/>
                    <a:pt x="2323" y="1082"/>
                  </a:cubicBezTo>
                  <a:cubicBezTo>
                    <a:pt x="2323" y="1082"/>
                    <a:pt x="1959" y="329"/>
                    <a:pt x="1306" y="329"/>
                  </a:cubicBezTo>
                  <a:cubicBezTo>
                    <a:pt x="1182" y="329"/>
                    <a:pt x="1048" y="356"/>
                    <a:pt x="904" y="421"/>
                  </a:cubicBezTo>
                  <a:cubicBezTo>
                    <a:pt x="1" y="808"/>
                    <a:pt x="904" y="2501"/>
                    <a:pt x="2598" y="3130"/>
                  </a:cubicBezTo>
                  <a:cubicBezTo>
                    <a:pt x="2598" y="3130"/>
                    <a:pt x="4001" y="1759"/>
                    <a:pt x="3888" y="646"/>
                  </a:cubicBezTo>
                  <a:cubicBezTo>
                    <a:pt x="3843" y="194"/>
                    <a:pt x="3544" y="1"/>
                    <a:pt x="3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1346244" y="3347200"/>
              <a:ext cx="81373" cy="75438"/>
            </a:xfrm>
            <a:custGeom>
              <a:avLst/>
              <a:gdLst/>
              <a:ahLst/>
              <a:cxnLst/>
              <a:rect l="l" t="t" r="r" b="b"/>
              <a:pathLst>
                <a:path w="2276" h="2110" extrusionOk="0">
                  <a:moveTo>
                    <a:pt x="761" y="0"/>
                  </a:moveTo>
                  <a:cubicBezTo>
                    <a:pt x="738" y="0"/>
                    <a:pt x="716" y="4"/>
                    <a:pt x="694" y="13"/>
                  </a:cubicBezTo>
                  <a:cubicBezTo>
                    <a:pt x="533" y="77"/>
                    <a:pt x="614" y="690"/>
                    <a:pt x="614" y="690"/>
                  </a:cubicBezTo>
                  <a:cubicBezTo>
                    <a:pt x="614" y="690"/>
                    <a:pt x="1" y="819"/>
                    <a:pt x="17" y="948"/>
                  </a:cubicBezTo>
                  <a:cubicBezTo>
                    <a:pt x="17" y="1061"/>
                    <a:pt x="501" y="1368"/>
                    <a:pt x="501" y="1368"/>
                  </a:cubicBezTo>
                  <a:cubicBezTo>
                    <a:pt x="501" y="1368"/>
                    <a:pt x="422" y="2110"/>
                    <a:pt x="655" y="2110"/>
                  </a:cubicBezTo>
                  <a:cubicBezTo>
                    <a:pt x="657" y="2110"/>
                    <a:pt x="660" y="2110"/>
                    <a:pt x="662" y="2110"/>
                  </a:cubicBezTo>
                  <a:cubicBezTo>
                    <a:pt x="920" y="2077"/>
                    <a:pt x="1275" y="1497"/>
                    <a:pt x="1275" y="1497"/>
                  </a:cubicBezTo>
                  <a:cubicBezTo>
                    <a:pt x="1275" y="1497"/>
                    <a:pt x="1753" y="1736"/>
                    <a:pt x="2002" y="1736"/>
                  </a:cubicBezTo>
                  <a:cubicBezTo>
                    <a:pt x="2049" y="1736"/>
                    <a:pt x="2088" y="1727"/>
                    <a:pt x="2114" y="1706"/>
                  </a:cubicBezTo>
                  <a:cubicBezTo>
                    <a:pt x="2275" y="1561"/>
                    <a:pt x="1759" y="1013"/>
                    <a:pt x="1759" y="1013"/>
                  </a:cubicBezTo>
                  <a:cubicBezTo>
                    <a:pt x="1759" y="1013"/>
                    <a:pt x="2049" y="368"/>
                    <a:pt x="1904" y="287"/>
                  </a:cubicBezTo>
                  <a:cubicBezTo>
                    <a:pt x="1883" y="274"/>
                    <a:pt x="1854" y="268"/>
                    <a:pt x="1819" y="268"/>
                  </a:cubicBezTo>
                  <a:cubicBezTo>
                    <a:pt x="1637" y="268"/>
                    <a:pt x="1307" y="416"/>
                    <a:pt x="1307" y="416"/>
                  </a:cubicBezTo>
                  <a:cubicBezTo>
                    <a:pt x="1307" y="416"/>
                    <a:pt x="999" y="0"/>
                    <a:pt x="7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1173508" y="3889025"/>
              <a:ext cx="76189" cy="64712"/>
            </a:xfrm>
            <a:custGeom>
              <a:avLst/>
              <a:gdLst/>
              <a:ahLst/>
              <a:cxnLst/>
              <a:rect l="l" t="t" r="r" b="b"/>
              <a:pathLst>
                <a:path w="2131" h="1810" extrusionOk="0">
                  <a:moveTo>
                    <a:pt x="1583" y="0"/>
                  </a:moveTo>
                  <a:cubicBezTo>
                    <a:pt x="1568" y="0"/>
                    <a:pt x="1553" y="1"/>
                    <a:pt x="1537" y="3"/>
                  </a:cubicBezTo>
                  <a:cubicBezTo>
                    <a:pt x="989" y="67"/>
                    <a:pt x="1053" y="729"/>
                    <a:pt x="1053" y="729"/>
                  </a:cubicBezTo>
                  <a:cubicBezTo>
                    <a:pt x="970" y="491"/>
                    <a:pt x="768" y="389"/>
                    <a:pt x="573" y="389"/>
                  </a:cubicBezTo>
                  <a:cubicBezTo>
                    <a:pt x="280" y="389"/>
                    <a:pt x="1" y="621"/>
                    <a:pt x="166" y="971"/>
                  </a:cubicBezTo>
                  <a:cubicBezTo>
                    <a:pt x="424" y="1535"/>
                    <a:pt x="1489" y="1809"/>
                    <a:pt x="1489" y="1809"/>
                  </a:cubicBezTo>
                  <a:cubicBezTo>
                    <a:pt x="2131" y="1042"/>
                    <a:pt x="2089" y="0"/>
                    <a:pt x="15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12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"/>
          <p:cNvSpPr txBox="1">
            <a:spLocks noGrp="1"/>
          </p:cNvSpPr>
          <p:nvPr>
            <p:ph type="title"/>
          </p:nvPr>
        </p:nvSpPr>
        <p:spPr>
          <a:xfrm>
            <a:off x="1474833" y="1470384"/>
            <a:ext cx="5066800" cy="39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64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0"/>
          <p:cNvSpPr/>
          <p:nvPr/>
        </p:nvSpPr>
        <p:spPr>
          <a:xfrm>
            <a:off x="372111" y="5405846"/>
            <a:ext cx="265544" cy="248385"/>
          </a:xfrm>
          <a:custGeom>
            <a:avLst/>
            <a:gdLst/>
            <a:ahLst/>
            <a:cxnLst/>
            <a:rect l="l" t="t" r="r" b="b"/>
            <a:pathLst>
              <a:path w="4163" h="3894" extrusionOk="0">
                <a:moveTo>
                  <a:pt x="1571" y="1"/>
                </a:moveTo>
                <a:cubicBezTo>
                  <a:pt x="1558" y="1"/>
                  <a:pt x="1545" y="2"/>
                  <a:pt x="1533" y="5"/>
                </a:cubicBezTo>
                <a:cubicBezTo>
                  <a:pt x="1097" y="118"/>
                  <a:pt x="1081" y="1199"/>
                  <a:pt x="1081" y="1199"/>
                </a:cubicBezTo>
                <a:cubicBezTo>
                  <a:pt x="1081" y="1199"/>
                  <a:pt x="194" y="1377"/>
                  <a:pt x="97" y="1651"/>
                </a:cubicBezTo>
                <a:cubicBezTo>
                  <a:pt x="1" y="1909"/>
                  <a:pt x="1065" y="2538"/>
                  <a:pt x="1065" y="2538"/>
                </a:cubicBezTo>
                <a:cubicBezTo>
                  <a:pt x="1065" y="2538"/>
                  <a:pt x="904" y="3861"/>
                  <a:pt x="1291" y="3893"/>
                </a:cubicBezTo>
                <a:cubicBezTo>
                  <a:pt x="1296" y="3893"/>
                  <a:pt x="1301" y="3894"/>
                  <a:pt x="1306" y="3894"/>
                </a:cubicBezTo>
                <a:cubicBezTo>
                  <a:pt x="1679" y="3894"/>
                  <a:pt x="2291" y="2731"/>
                  <a:pt x="2291" y="2731"/>
                </a:cubicBezTo>
                <a:cubicBezTo>
                  <a:pt x="2291" y="2731"/>
                  <a:pt x="3033" y="3050"/>
                  <a:pt x="3512" y="3050"/>
                </a:cubicBezTo>
                <a:cubicBezTo>
                  <a:pt x="3624" y="3050"/>
                  <a:pt x="3721" y="3032"/>
                  <a:pt x="3791" y="2990"/>
                </a:cubicBezTo>
                <a:cubicBezTo>
                  <a:pt x="4162" y="2764"/>
                  <a:pt x="3275" y="1731"/>
                  <a:pt x="3275" y="1731"/>
                </a:cubicBezTo>
                <a:cubicBezTo>
                  <a:pt x="3275" y="1731"/>
                  <a:pt x="3646" y="812"/>
                  <a:pt x="3517" y="618"/>
                </a:cubicBezTo>
                <a:cubicBezTo>
                  <a:pt x="3498" y="589"/>
                  <a:pt x="3456" y="577"/>
                  <a:pt x="3398" y="577"/>
                </a:cubicBezTo>
                <a:cubicBezTo>
                  <a:pt x="3103" y="577"/>
                  <a:pt x="2404" y="893"/>
                  <a:pt x="2404" y="893"/>
                </a:cubicBezTo>
                <a:cubicBezTo>
                  <a:pt x="2404" y="893"/>
                  <a:pt x="1884" y="1"/>
                  <a:pt x="157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5" name="Google Shape;175;p10"/>
          <p:cNvSpPr/>
          <p:nvPr/>
        </p:nvSpPr>
        <p:spPr>
          <a:xfrm>
            <a:off x="527499" y="6267114"/>
            <a:ext cx="74120" cy="77820"/>
          </a:xfrm>
          <a:custGeom>
            <a:avLst/>
            <a:gdLst/>
            <a:ahLst/>
            <a:cxnLst/>
            <a:rect l="l" t="t" r="r" b="b"/>
            <a:pathLst>
              <a:path w="1162" h="1220" extrusionOk="0">
                <a:moveTo>
                  <a:pt x="801" y="0"/>
                </a:moveTo>
                <a:cubicBezTo>
                  <a:pt x="484" y="0"/>
                  <a:pt x="187" y="154"/>
                  <a:pt x="0" y="408"/>
                </a:cubicBezTo>
                <a:cubicBezTo>
                  <a:pt x="0" y="408"/>
                  <a:pt x="650" y="1220"/>
                  <a:pt x="876" y="1220"/>
                </a:cubicBezTo>
                <a:cubicBezTo>
                  <a:pt x="886" y="1220"/>
                  <a:pt x="895" y="1218"/>
                  <a:pt x="904" y="1214"/>
                </a:cubicBezTo>
                <a:cubicBezTo>
                  <a:pt x="1162" y="1118"/>
                  <a:pt x="1000" y="21"/>
                  <a:pt x="1000" y="21"/>
                </a:cubicBezTo>
                <a:cubicBezTo>
                  <a:pt x="934" y="7"/>
                  <a:pt x="867" y="0"/>
                  <a:pt x="8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479147" y="6189164"/>
            <a:ext cx="109075" cy="88536"/>
          </a:xfrm>
          <a:custGeom>
            <a:avLst/>
            <a:gdLst/>
            <a:ahLst/>
            <a:cxnLst/>
            <a:rect l="l" t="t" r="r" b="b"/>
            <a:pathLst>
              <a:path w="1710" h="1388" extrusionOk="0">
                <a:moveTo>
                  <a:pt x="1150" y="0"/>
                </a:moveTo>
                <a:cubicBezTo>
                  <a:pt x="1010" y="0"/>
                  <a:pt x="871" y="28"/>
                  <a:pt x="742" y="81"/>
                </a:cubicBezTo>
                <a:cubicBezTo>
                  <a:pt x="436" y="194"/>
                  <a:pt x="178" y="404"/>
                  <a:pt x="0" y="662"/>
                </a:cubicBezTo>
                <a:lnTo>
                  <a:pt x="549" y="1388"/>
                </a:lnTo>
                <a:cubicBezTo>
                  <a:pt x="797" y="1098"/>
                  <a:pt x="1151" y="938"/>
                  <a:pt x="1521" y="938"/>
                </a:cubicBezTo>
                <a:cubicBezTo>
                  <a:pt x="1584" y="938"/>
                  <a:pt x="1647" y="943"/>
                  <a:pt x="1710" y="952"/>
                </a:cubicBezTo>
                <a:lnTo>
                  <a:pt x="1613" y="114"/>
                </a:lnTo>
                <a:cubicBezTo>
                  <a:pt x="1467" y="36"/>
                  <a:pt x="1308" y="0"/>
                  <a:pt x="1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346405" y="5849620"/>
            <a:ext cx="232567" cy="368432"/>
          </a:xfrm>
          <a:custGeom>
            <a:avLst/>
            <a:gdLst/>
            <a:ahLst/>
            <a:cxnLst/>
            <a:rect l="l" t="t" r="r" b="b"/>
            <a:pathLst>
              <a:path w="3646" h="5776" extrusionOk="0">
                <a:moveTo>
                  <a:pt x="1104" y="1"/>
                </a:moveTo>
                <a:cubicBezTo>
                  <a:pt x="988" y="1"/>
                  <a:pt x="871" y="17"/>
                  <a:pt x="758" y="49"/>
                </a:cubicBezTo>
                <a:cubicBezTo>
                  <a:pt x="420" y="210"/>
                  <a:pt x="146" y="485"/>
                  <a:pt x="0" y="823"/>
                </a:cubicBezTo>
                <a:lnTo>
                  <a:pt x="1904" y="5775"/>
                </a:lnTo>
                <a:cubicBezTo>
                  <a:pt x="2238" y="5320"/>
                  <a:pt x="2762" y="5065"/>
                  <a:pt x="3308" y="5065"/>
                </a:cubicBezTo>
                <a:cubicBezTo>
                  <a:pt x="3420" y="5065"/>
                  <a:pt x="3533" y="5076"/>
                  <a:pt x="3646" y="5098"/>
                </a:cubicBezTo>
                <a:lnTo>
                  <a:pt x="1759" y="194"/>
                </a:lnTo>
                <a:cubicBezTo>
                  <a:pt x="1565" y="65"/>
                  <a:pt x="1336" y="1"/>
                  <a:pt x="11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8" name="Google Shape;178;p10"/>
          <p:cNvSpPr/>
          <p:nvPr/>
        </p:nvSpPr>
        <p:spPr>
          <a:xfrm>
            <a:off x="487854" y="726573"/>
            <a:ext cx="120429" cy="111244"/>
          </a:xfrm>
          <a:custGeom>
            <a:avLst/>
            <a:gdLst/>
            <a:ahLst/>
            <a:cxnLst/>
            <a:rect l="l" t="t" r="r" b="b"/>
            <a:pathLst>
              <a:path w="1888" h="1744" extrusionOk="0">
                <a:moveTo>
                  <a:pt x="1146" y="1"/>
                </a:moveTo>
                <a:cubicBezTo>
                  <a:pt x="839" y="227"/>
                  <a:pt x="468" y="388"/>
                  <a:pt x="97" y="453"/>
                </a:cubicBezTo>
                <a:cubicBezTo>
                  <a:pt x="97" y="453"/>
                  <a:pt x="1" y="824"/>
                  <a:pt x="420" y="1227"/>
                </a:cubicBezTo>
                <a:cubicBezTo>
                  <a:pt x="646" y="1453"/>
                  <a:pt x="920" y="1630"/>
                  <a:pt x="1210" y="1743"/>
                </a:cubicBezTo>
                <a:cubicBezTo>
                  <a:pt x="1210" y="1743"/>
                  <a:pt x="1888" y="775"/>
                  <a:pt x="11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10"/>
          <p:cNvSpPr/>
          <p:nvPr/>
        </p:nvSpPr>
        <p:spPr>
          <a:xfrm>
            <a:off x="348921" y="374717"/>
            <a:ext cx="124576" cy="133569"/>
          </a:xfrm>
          <a:custGeom>
            <a:avLst/>
            <a:gdLst/>
            <a:ahLst/>
            <a:cxnLst/>
            <a:rect l="l" t="t" r="r" b="b"/>
            <a:pathLst>
              <a:path w="1953" h="2094" extrusionOk="0">
                <a:moveTo>
                  <a:pt x="340" y="0"/>
                </a:moveTo>
                <a:cubicBezTo>
                  <a:pt x="98" y="646"/>
                  <a:pt x="1" y="1339"/>
                  <a:pt x="65" y="2033"/>
                </a:cubicBezTo>
                <a:cubicBezTo>
                  <a:pt x="65" y="2033"/>
                  <a:pt x="181" y="2093"/>
                  <a:pt x="407" y="2093"/>
                </a:cubicBezTo>
                <a:cubicBezTo>
                  <a:pt x="585" y="2093"/>
                  <a:pt x="833" y="2055"/>
                  <a:pt x="1146" y="1920"/>
                </a:cubicBezTo>
                <a:cubicBezTo>
                  <a:pt x="1856" y="1630"/>
                  <a:pt x="1953" y="1275"/>
                  <a:pt x="1953" y="1275"/>
                </a:cubicBezTo>
                <a:cubicBezTo>
                  <a:pt x="872" y="146"/>
                  <a:pt x="340" y="0"/>
                  <a:pt x="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0" name="Google Shape;180;p10"/>
          <p:cNvSpPr/>
          <p:nvPr/>
        </p:nvSpPr>
        <p:spPr>
          <a:xfrm>
            <a:off x="357152" y="469380"/>
            <a:ext cx="238817" cy="274793"/>
          </a:xfrm>
          <a:custGeom>
            <a:avLst/>
            <a:gdLst/>
            <a:ahLst/>
            <a:cxnLst/>
            <a:rect l="l" t="t" r="r" b="b"/>
            <a:pathLst>
              <a:path w="3744" h="4308" extrusionOk="0">
                <a:moveTo>
                  <a:pt x="2066" y="0"/>
                </a:moveTo>
                <a:cubicBezTo>
                  <a:pt x="1583" y="558"/>
                  <a:pt x="890" y="876"/>
                  <a:pt x="156" y="876"/>
                </a:cubicBezTo>
                <a:cubicBezTo>
                  <a:pt x="105" y="876"/>
                  <a:pt x="53" y="875"/>
                  <a:pt x="1" y="871"/>
                </a:cubicBezTo>
                <a:lnTo>
                  <a:pt x="1" y="871"/>
                </a:lnTo>
                <a:cubicBezTo>
                  <a:pt x="82" y="1533"/>
                  <a:pt x="259" y="2194"/>
                  <a:pt x="533" y="2807"/>
                </a:cubicBezTo>
                <a:cubicBezTo>
                  <a:pt x="791" y="3420"/>
                  <a:pt x="1211" y="3936"/>
                  <a:pt x="1759" y="4307"/>
                </a:cubicBezTo>
                <a:cubicBezTo>
                  <a:pt x="2372" y="4275"/>
                  <a:pt x="2937" y="4033"/>
                  <a:pt x="3388" y="3630"/>
                </a:cubicBezTo>
                <a:cubicBezTo>
                  <a:pt x="3388" y="3630"/>
                  <a:pt x="3743" y="1872"/>
                  <a:pt x="20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10"/>
          <p:cNvSpPr/>
          <p:nvPr/>
        </p:nvSpPr>
        <p:spPr>
          <a:xfrm>
            <a:off x="543412" y="526980"/>
            <a:ext cx="94723" cy="83433"/>
          </a:xfrm>
          <a:custGeom>
            <a:avLst/>
            <a:gdLst/>
            <a:ahLst/>
            <a:cxnLst/>
            <a:rect l="l" t="t" r="r" b="b"/>
            <a:pathLst>
              <a:path w="1485" h="1308" extrusionOk="0">
                <a:moveTo>
                  <a:pt x="1" y="1"/>
                </a:moveTo>
                <a:lnTo>
                  <a:pt x="1" y="1"/>
                </a:lnTo>
                <a:cubicBezTo>
                  <a:pt x="275" y="372"/>
                  <a:pt x="452" y="807"/>
                  <a:pt x="533" y="1259"/>
                </a:cubicBezTo>
                <a:lnTo>
                  <a:pt x="1485" y="1307"/>
                </a:lnTo>
                <a:cubicBezTo>
                  <a:pt x="1485" y="1307"/>
                  <a:pt x="1114" y="178"/>
                  <a:pt x="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2" name="Google Shape;182;p10"/>
          <p:cNvSpPr/>
          <p:nvPr/>
        </p:nvSpPr>
        <p:spPr>
          <a:xfrm>
            <a:off x="319133" y="605185"/>
            <a:ext cx="76161" cy="125596"/>
          </a:xfrm>
          <a:custGeom>
            <a:avLst/>
            <a:gdLst/>
            <a:ahLst/>
            <a:cxnLst/>
            <a:rect l="l" t="t" r="r" b="b"/>
            <a:pathLst>
              <a:path w="1194" h="1969" extrusionOk="0">
                <a:moveTo>
                  <a:pt x="662" y="1"/>
                </a:moveTo>
                <a:cubicBezTo>
                  <a:pt x="0" y="920"/>
                  <a:pt x="565" y="1969"/>
                  <a:pt x="565" y="1969"/>
                </a:cubicBezTo>
                <a:lnTo>
                  <a:pt x="1194" y="1243"/>
                </a:lnTo>
                <a:cubicBezTo>
                  <a:pt x="920" y="872"/>
                  <a:pt x="742" y="452"/>
                  <a:pt x="66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3" name="Google Shape;183;p10"/>
          <p:cNvSpPr/>
          <p:nvPr/>
        </p:nvSpPr>
        <p:spPr>
          <a:xfrm>
            <a:off x="404004" y="1270502"/>
            <a:ext cx="255211" cy="199908"/>
          </a:xfrm>
          <a:custGeom>
            <a:avLst/>
            <a:gdLst/>
            <a:ahLst/>
            <a:cxnLst/>
            <a:rect l="l" t="t" r="r" b="b"/>
            <a:pathLst>
              <a:path w="4001" h="3134" extrusionOk="0">
                <a:moveTo>
                  <a:pt x="775" y="1"/>
                </a:moveTo>
                <a:cubicBezTo>
                  <a:pt x="451" y="1"/>
                  <a:pt x="159" y="191"/>
                  <a:pt x="114" y="634"/>
                </a:cubicBezTo>
                <a:cubicBezTo>
                  <a:pt x="1" y="1763"/>
                  <a:pt x="1404" y="3134"/>
                  <a:pt x="1404" y="3134"/>
                </a:cubicBezTo>
                <a:cubicBezTo>
                  <a:pt x="3098" y="2505"/>
                  <a:pt x="4001" y="811"/>
                  <a:pt x="3098" y="408"/>
                </a:cubicBezTo>
                <a:cubicBezTo>
                  <a:pt x="2956" y="344"/>
                  <a:pt x="2824" y="318"/>
                  <a:pt x="2702" y="318"/>
                </a:cubicBezTo>
                <a:cubicBezTo>
                  <a:pt x="2049" y="318"/>
                  <a:pt x="1694" y="1085"/>
                  <a:pt x="1694" y="1085"/>
                </a:cubicBezTo>
                <a:cubicBezTo>
                  <a:pt x="1821" y="435"/>
                  <a:pt x="1263" y="1"/>
                  <a:pt x="77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802728" y="6579027"/>
            <a:ext cx="148240" cy="139311"/>
          </a:xfrm>
          <a:custGeom>
            <a:avLst/>
            <a:gdLst/>
            <a:ahLst/>
            <a:cxnLst/>
            <a:rect l="l" t="t" r="r" b="b"/>
            <a:pathLst>
              <a:path w="2324" h="2184" extrusionOk="0">
                <a:moveTo>
                  <a:pt x="1438" y="0"/>
                </a:moveTo>
                <a:cubicBezTo>
                  <a:pt x="1258" y="0"/>
                  <a:pt x="985" y="490"/>
                  <a:pt x="985" y="490"/>
                </a:cubicBezTo>
                <a:cubicBezTo>
                  <a:pt x="985" y="490"/>
                  <a:pt x="593" y="321"/>
                  <a:pt x="424" y="321"/>
                </a:cubicBezTo>
                <a:cubicBezTo>
                  <a:pt x="391" y="321"/>
                  <a:pt x="366" y="328"/>
                  <a:pt x="355" y="344"/>
                </a:cubicBezTo>
                <a:cubicBezTo>
                  <a:pt x="291" y="457"/>
                  <a:pt x="501" y="973"/>
                  <a:pt x="501" y="973"/>
                </a:cubicBezTo>
                <a:cubicBezTo>
                  <a:pt x="501" y="973"/>
                  <a:pt x="1" y="1538"/>
                  <a:pt x="194" y="1667"/>
                </a:cubicBezTo>
                <a:cubicBezTo>
                  <a:pt x="236" y="1693"/>
                  <a:pt x="295" y="1703"/>
                  <a:pt x="364" y="1703"/>
                </a:cubicBezTo>
                <a:cubicBezTo>
                  <a:pt x="636" y="1703"/>
                  <a:pt x="1049" y="1538"/>
                  <a:pt x="1049" y="1538"/>
                </a:cubicBezTo>
                <a:cubicBezTo>
                  <a:pt x="1049" y="1538"/>
                  <a:pt x="1380" y="2183"/>
                  <a:pt x="1590" y="2183"/>
                </a:cubicBezTo>
                <a:cubicBezTo>
                  <a:pt x="1592" y="2183"/>
                  <a:pt x="1595" y="2183"/>
                  <a:pt x="1598" y="2183"/>
                </a:cubicBezTo>
                <a:cubicBezTo>
                  <a:pt x="1823" y="2167"/>
                  <a:pt x="1727" y="1409"/>
                  <a:pt x="1727" y="1409"/>
                </a:cubicBezTo>
                <a:cubicBezTo>
                  <a:pt x="1727" y="1409"/>
                  <a:pt x="2323" y="1070"/>
                  <a:pt x="2275" y="925"/>
                </a:cubicBezTo>
                <a:cubicBezTo>
                  <a:pt x="2210" y="780"/>
                  <a:pt x="1710" y="667"/>
                  <a:pt x="1710" y="667"/>
                </a:cubicBezTo>
                <a:cubicBezTo>
                  <a:pt x="1710" y="667"/>
                  <a:pt x="1710" y="54"/>
                  <a:pt x="1468" y="6"/>
                </a:cubicBezTo>
                <a:cubicBezTo>
                  <a:pt x="1459" y="2"/>
                  <a:pt x="1448" y="0"/>
                  <a:pt x="1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5" name="Google Shape;185;p10"/>
          <p:cNvSpPr/>
          <p:nvPr/>
        </p:nvSpPr>
        <p:spPr>
          <a:xfrm>
            <a:off x="757423" y="268510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6" name="Google Shape;186;p10"/>
          <p:cNvSpPr/>
          <p:nvPr/>
        </p:nvSpPr>
        <p:spPr>
          <a:xfrm>
            <a:off x="174009" y="6445397"/>
            <a:ext cx="145115" cy="133633"/>
          </a:xfrm>
          <a:custGeom>
            <a:avLst/>
            <a:gdLst/>
            <a:ahLst/>
            <a:cxnLst/>
            <a:rect l="l" t="t" r="r" b="b"/>
            <a:pathLst>
              <a:path w="2275" h="2095" extrusionOk="0">
                <a:moveTo>
                  <a:pt x="757" y="1"/>
                </a:moveTo>
                <a:cubicBezTo>
                  <a:pt x="735" y="1"/>
                  <a:pt x="714" y="5"/>
                  <a:pt x="694" y="13"/>
                </a:cubicBezTo>
                <a:cubicBezTo>
                  <a:pt x="517" y="78"/>
                  <a:pt x="597" y="691"/>
                  <a:pt x="597" y="691"/>
                </a:cubicBezTo>
                <a:cubicBezTo>
                  <a:pt x="597" y="691"/>
                  <a:pt x="0" y="820"/>
                  <a:pt x="16" y="949"/>
                </a:cubicBezTo>
                <a:cubicBezTo>
                  <a:pt x="16" y="1062"/>
                  <a:pt x="484" y="1368"/>
                  <a:pt x="484" y="1368"/>
                </a:cubicBezTo>
                <a:cubicBezTo>
                  <a:pt x="484" y="1368"/>
                  <a:pt x="421" y="2094"/>
                  <a:pt x="654" y="2094"/>
                </a:cubicBezTo>
                <a:cubicBezTo>
                  <a:pt x="657" y="2094"/>
                  <a:pt x="659" y="2094"/>
                  <a:pt x="662" y="2094"/>
                </a:cubicBezTo>
                <a:cubicBezTo>
                  <a:pt x="920" y="2078"/>
                  <a:pt x="1275" y="1497"/>
                  <a:pt x="1275" y="1497"/>
                </a:cubicBezTo>
                <a:cubicBezTo>
                  <a:pt x="1275" y="1497"/>
                  <a:pt x="1734" y="1727"/>
                  <a:pt x="1986" y="1727"/>
                </a:cubicBezTo>
                <a:cubicBezTo>
                  <a:pt x="2040" y="1727"/>
                  <a:pt x="2085" y="1717"/>
                  <a:pt x="2113" y="1691"/>
                </a:cubicBezTo>
                <a:cubicBezTo>
                  <a:pt x="2275" y="1562"/>
                  <a:pt x="1759" y="1013"/>
                  <a:pt x="1759" y="1013"/>
                </a:cubicBezTo>
                <a:cubicBezTo>
                  <a:pt x="1759" y="1013"/>
                  <a:pt x="2049" y="368"/>
                  <a:pt x="1904" y="288"/>
                </a:cubicBezTo>
                <a:cubicBezTo>
                  <a:pt x="1880" y="275"/>
                  <a:pt x="1849" y="269"/>
                  <a:pt x="1813" y="269"/>
                </a:cubicBezTo>
                <a:cubicBezTo>
                  <a:pt x="1625" y="269"/>
                  <a:pt x="1307" y="417"/>
                  <a:pt x="1307" y="417"/>
                </a:cubicBezTo>
                <a:cubicBezTo>
                  <a:pt x="1307" y="417"/>
                  <a:pt x="985" y="1"/>
                  <a:pt x="75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2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5"/>
          <p:cNvSpPr txBox="1">
            <a:spLocks noGrp="1"/>
          </p:cNvSpPr>
          <p:nvPr>
            <p:ph type="title" hasCustomPrompt="1"/>
          </p:nvPr>
        </p:nvSpPr>
        <p:spPr>
          <a:xfrm>
            <a:off x="2270200" y="820633"/>
            <a:ext cx="7651600" cy="6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4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55" name="Google Shape;355;p15"/>
          <p:cNvSpPr txBox="1">
            <a:spLocks noGrp="1"/>
          </p:cNvSpPr>
          <p:nvPr>
            <p:ph type="subTitle" idx="1"/>
          </p:nvPr>
        </p:nvSpPr>
        <p:spPr>
          <a:xfrm>
            <a:off x="3288800" y="1516800"/>
            <a:ext cx="56144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56" name="Google Shape;356;p15"/>
          <p:cNvSpPr txBox="1">
            <a:spLocks noGrp="1"/>
          </p:cNvSpPr>
          <p:nvPr>
            <p:ph type="title" idx="2" hasCustomPrompt="1"/>
          </p:nvPr>
        </p:nvSpPr>
        <p:spPr>
          <a:xfrm>
            <a:off x="2270200" y="2916700"/>
            <a:ext cx="7651600" cy="6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4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57" name="Google Shape;357;p15"/>
          <p:cNvSpPr txBox="1">
            <a:spLocks noGrp="1"/>
          </p:cNvSpPr>
          <p:nvPr>
            <p:ph type="subTitle" idx="3"/>
          </p:nvPr>
        </p:nvSpPr>
        <p:spPr>
          <a:xfrm>
            <a:off x="3288800" y="3612700"/>
            <a:ext cx="56144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58" name="Google Shape;358;p15"/>
          <p:cNvSpPr txBox="1">
            <a:spLocks noGrp="1"/>
          </p:cNvSpPr>
          <p:nvPr>
            <p:ph type="title" idx="4" hasCustomPrompt="1"/>
          </p:nvPr>
        </p:nvSpPr>
        <p:spPr>
          <a:xfrm>
            <a:off x="2270200" y="4932367"/>
            <a:ext cx="7651600" cy="6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4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59" name="Google Shape;359;p15"/>
          <p:cNvSpPr txBox="1">
            <a:spLocks noGrp="1"/>
          </p:cNvSpPr>
          <p:nvPr>
            <p:ph type="subTitle" idx="5"/>
          </p:nvPr>
        </p:nvSpPr>
        <p:spPr>
          <a:xfrm>
            <a:off x="2826400" y="5628367"/>
            <a:ext cx="65392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grpSp>
        <p:nvGrpSpPr>
          <p:cNvPr id="360" name="Google Shape;360;p15"/>
          <p:cNvGrpSpPr/>
          <p:nvPr/>
        </p:nvGrpSpPr>
        <p:grpSpPr>
          <a:xfrm>
            <a:off x="9753586" y="4673802"/>
            <a:ext cx="2230219" cy="1942993"/>
            <a:chOff x="6532635" y="1641517"/>
            <a:chExt cx="2269664" cy="2387478"/>
          </a:xfrm>
        </p:grpSpPr>
        <p:grpSp>
          <p:nvGrpSpPr>
            <p:cNvPr id="361" name="Google Shape;361;p15"/>
            <p:cNvGrpSpPr/>
            <p:nvPr/>
          </p:nvGrpSpPr>
          <p:grpSpPr>
            <a:xfrm rot="-8001669" flipH="1">
              <a:off x="8286060" y="1835015"/>
              <a:ext cx="423503" cy="437575"/>
              <a:chOff x="-651252" y="4739741"/>
              <a:chExt cx="408039" cy="421597"/>
            </a:xfrm>
          </p:grpSpPr>
          <p:sp>
            <p:nvSpPr>
              <p:cNvPr id="362" name="Google Shape;362;p15"/>
              <p:cNvSpPr/>
              <p:nvPr/>
            </p:nvSpPr>
            <p:spPr>
              <a:xfrm rot="-3447999">
                <a:off x="-608632" y="4811526"/>
                <a:ext cx="322800" cy="278025"/>
              </a:xfrm>
              <a:custGeom>
                <a:avLst/>
                <a:gdLst/>
                <a:ahLst/>
                <a:cxnLst/>
                <a:rect l="l" t="t" r="r" b="b"/>
                <a:pathLst>
                  <a:path w="14847" h="12790" extrusionOk="0">
                    <a:moveTo>
                      <a:pt x="14846" y="0"/>
                    </a:moveTo>
                    <a:lnTo>
                      <a:pt x="14803" y="44"/>
                    </a:lnTo>
                    <a:cubicBezTo>
                      <a:pt x="11992" y="6984"/>
                      <a:pt x="1" y="7643"/>
                      <a:pt x="5052" y="12035"/>
                    </a:cubicBezTo>
                    <a:cubicBezTo>
                      <a:pt x="5653" y="12558"/>
                      <a:pt x="6249" y="12789"/>
                      <a:pt x="6833" y="12789"/>
                    </a:cubicBezTo>
                    <a:cubicBezTo>
                      <a:pt x="10902" y="12789"/>
                      <a:pt x="14386" y="1575"/>
                      <a:pt x="1484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15"/>
              <p:cNvSpPr/>
              <p:nvPr/>
            </p:nvSpPr>
            <p:spPr>
              <a:xfrm rot="-3447999">
                <a:off x="-628356" y="4929580"/>
                <a:ext cx="224701" cy="87016"/>
              </a:xfrm>
              <a:custGeom>
                <a:avLst/>
                <a:gdLst/>
                <a:ahLst/>
                <a:cxnLst/>
                <a:rect l="l" t="t" r="r" b="b"/>
                <a:pathLst>
                  <a:path w="10335" h="4003" extrusionOk="0">
                    <a:moveTo>
                      <a:pt x="10290" y="0"/>
                    </a:moveTo>
                    <a:cubicBezTo>
                      <a:pt x="9155" y="691"/>
                      <a:pt x="7851" y="888"/>
                      <a:pt x="6567" y="888"/>
                    </a:cubicBezTo>
                    <a:cubicBezTo>
                      <a:pt x="4847" y="888"/>
                      <a:pt x="3163" y="533"/>
                      <a:pt x="1970" y="533"/>
                    </a:cubicBezTo>
                    <a:cubicBezTo>
                      <a:pt x="713" y="533"/>
                      <a:pt x="0" y="928"/>
                      <a:pt x="364" y="2548"/>
                    </a:cubicBezTo>
                    <a:cubicBezTo>
                      <a:pt x="599" y="3602"/>
                      <a:pt x="1299" y="4003"/>
                      <a:pt x="2226" y="4003"/>
                    </a:cubicBezTo>
                    <a:cubicBezTo>
                      <a:pt x="4932" y="4003"/>
                      <a:pt x="9582" y="589"/>
                      <a:pt x="1033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4" name="Google Shape;364;p15"/>
            <p:cNvGrpSpPr/>
            <p:nvPr/>
          </p:nvGrpSpPr>
          <p:grpSpPr>
            <a:xfrm rot="9894509" flipH="1">
              <a:off x="7097336" y="1983123"/>
              <a:ext cx="117013" cy="126640"/>
              <a:chOff x="506734" y="3911461"/>
              <a:chExt cx="173813" cy="188140"/>
            </a:xfrm>
          </p:grpSpPr>
          <p:sp>
            <p:nvSpPr>
              <p:cNvPr id="365" name="Google Shape;365;p15"/>
              <p:cNvSpPr/>
              <p:nvPr/>
            </p:nvSpPr>
            <p:spPr>
              <a:xfrm>
                <a:off x="624197" y="4043251"/>
                <a:ext cx="56350" cy="56350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15"/>
              <p:cNvSpPr/>
              <p:nvPr/>
            </p:nvSpPr>
            <p:spPr>
              <a:xfrm>
                <a:off x="586956" y="3911461"/>
                <a:ext cx="65894" cy="56372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15"/>
              <p:cNvSpPr/>
              <p:nvPr/>
            </p:nvSpPr>
            <p:spPr>
              <a:xfrm>
                <a:off x="506734" y="4004097"/>
                <a:ext cx="65916" cy="5572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8" name="Google Shape;368;p15"/>
            <p:cNvSpPr/>
            <p:nvPr/>
          </p:nvSpPr>
          <p:spPr>
            <a:xfrm rot="-5747170" flipH="1">
              <a:off x="6745838" y="2573748"/>
              <a:ext cx="107167" cy="83997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69" name="Google Shape;369;p15"/>
            <p:cNvGrpSpPr/>
            <p:nvPr/>
          </p:nvGrpSpPr>
          <p:grpSpPr>
            <a:xfrm rot="8830932" flipH="1">
              <a:off x="6720569" y="3137028"/>
              <a:ext cx="468372" cy="831401"/>
              <a:chOff x="4338386" y="1304543"/>
              <a:chExt cx="695741" cy="1235178"/>
            </a:xfrm>
          </p:grpSpPr>
          <p:sp>
            <p:nvSpPr>
              <p:cNvPr id="370" name="Google Shape;370;p15"/>
              <p:cNvSpPr/>
              <p:nvPr/>
            </p:nvSpPr>
            <p:spPr>
              <a:xfrm rot="6106171">
                <a:off x="4780562" y="1365900"/>
                <a:ext cx="273281" cy="181931"/>
              </a:xfrm>
              <a:custGeom>
                <a:avLst/>
                <a:gdLst/>
                <a:ahLst/>
                <a:cxnLst/>
                <a:rect l="l" t="t" r="r" b="b"/>
                <a:pathLst>
                  <a:path w="6387" h="4252" extrusionOk="0">
                    <a:moveTo>
                      <a:pt x="3438" y="0"/>
                    </a:moveTo>
                    <a:cubicBezTo>
                      <a:pt x="2777" y="0"/>
                      <a:pt x="2075" y="219"/>
                      <a:pt x="1450" y="750"/>
                    </a:cubicBezTo>
                    <a:cubicBezTo>
                      <a:pt x="1" y="1989"/>
                      <a:pt x="1866" y="4251"/>
                      <a:pt x="3702" y="4251"/>
                    </a:cubicBezTo>
                    <a:cubicBezTo>
                      <a:pt x="4543" y="4251"/>
                      <a:pt x="5378" y="3776"/>
                      <a:pt x="5885" y="2508"/>
                    </a:cubicBezTo>
                    <a:cubicBezTo>
                      <a:pt x="6387" y="1266"/>
                      <a:pt x="5029" y="0"/>
                      <a:pt x="343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15"/>
              <p:cNvSpPr/>
              <p:nvPr/>
            </p:nvSpPr>
            <p:spPr>
              <a:xfrm rot="6754040">
                <a:off x="4262936" y="2018135"/>
                <a:ext cx="687274" cy="295225"/>
              </a:xfrm>
              <a:custGeom>
                <a:avLst/>
                <a:gdLst/>
                <a:ahLst/>
                <a:cxnLst/>
                <a:rect l="l" t="t" r="r" b="b"/>
                <a:pathLst>
                  <a:path w="16063" h="6900" extrusionOk="0">
                    <a:moveTo>
                      <a:pt x="12488" y="1"/>
                    </a:moveTo>
                    <a:cubicBezTo>
                      <a:pt x="10423" y="1"/>
                      <a:pt x="8132" y="1710"/>
                      <a:pt x="5729" y="1710"/>
                    </a:cubicBezTo>
                    <a:cubicBezTo>
                      <a:pt x="5711" y="1710"/>
                      <a:pt x="5693" y="1709"/>
                      <a:pt x="5676" y="1709"/>
                    </a:cubicBezTo>
                    <a:cubicBezTo>
                      <a:pt x="5643" y="1709"/>
                      <a:pt x="5610" y="1709"/>
                      <a:pt x="5578" y="1709"/>
                    </a:cubicBezTo>
                    <a:cubicBezTo>
                      <a:pt x="1205" y="1709"/>
                      <a:pt x="0" y="4929"/>
                      <a:pt x="2530" y="6258"/>
                    </a:cubicBezTo>
                    <a:cubicBezTo>
                      <a:pt x="3396" y="6707"/>
                      <a:pt x="4338" y="6900"/>
                      <a:pt x="5302" y="6900"/>
                    </a:cubicBezTo>
                    <a:cubicBezTo>
                      <a:pt x="10391" y="6900"/>
                      <a:pt x="16063" y="1539"/>
                      <a:pt x="14015" y="387"/>
                    </a:cubicBezTo>
                    <a:cubicBezTo>
                      <a:pt x="13522" y="111"/>
                      <a:pt x="13012" y="1"/>
                      <a:pt x="124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72" name="Google Shape;372;p15"/>
            <p:cNvSpPr/>
            <p:nvPr/>
          </p:nvSpPr>
          <p:spPr>
            <a:xfrm rot="-9812904" flipH="1">
              <a:off x="6797889" y="1678151"/>
              <a:ext cx="289936" cy="215925"/>
            </a:xfrm>
            <a:custGeom>
              <a:avLst/>
              <a:gdLst/>
              <a:ahLst/>
              <a:cxnLst/>
              <a:rect l="l" t="t" r="r" b="b"/>
              <a:pathLst>
                <a:path w="10066" h="7497" extrusionOk="0">
                  <a:moveTo>
                    <a:pt x="7437" y="1"/>
                  </a:moveTo>
                  <a:cubicBezTo>
                    <a:pt x="6123" y="1"/>
                    <a:pt x="4417" y="454"/>
                    <a:pt x="3371" y="1163"/>
                  </a:cubicBezTo>
                  <a:cubicBezTo>
                    <a:pt x="1210" y="2615"/>
                    <a:pt x="0" y="5180"/>
                    <a:pt x="516" y="6583"/>
                  </a:cubicBezTo>
                  <a:cubicBezTo>
                    <a:pt x="761" y="7247"/>
                    <a:pt x="1175" y="7497"/>
                    <a:pt x="1661" y="7497"/>
                  </a:cubicBezTo>
                  <a:cubicBezTo>
                    <a:pt x="2745" y="7497"/>
                    <a:pt x="4186" y="6252"/>
                    <a:pt x="4888" y="5583"/>
                  </a:cubicBezTo>
                  <a:cubicBezTo>
                    <a:pt x="7985" y="2647"/>
                    <a:pt x="10065" y="2728"/>
                    <a:pt x="9243" y="696"/>
                  </a:cubicBezTo>
                  <a:cubicBezTo>
                    <a:pt x="9047" y="212"/>
                    <a:pt x="8333" y="1"/>
                    <a:pt x="74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5"/>
            <p:cNvSpPr/>
            <p:nvPr/>
          </p:nvSpPr>
          <p:spPr>
            <a:xfrm rot="-5747170" flipH="1">
              <a:off x="7105554" y="1676343"/>
              <a:ext cx="107167" cy="83997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74" name="Google Shape;374;p15"/>
            <p:cNvGrpSpPr/>
            <p:nvPr/>
          </p:nvGrpSpPr>
          <p:grpSpPr>
            <a:xfrm rot="5842851" flipH="1">
              <a:off x="8370133" y="2843345"/>
              <a:ext cx="116983" cy="126625"/>
              <a:chOff x="1267429" y="4303164"/>
              <a:chExt cx="173813" cy="188140"/>
            </a:xfrm>
          </p:grpSpPr>
          <p:sp>
            <p:nvSpPr>
              <p:cNvPr id="375" name="Google Shape;375;p15"/>
              <p:cNvSpPr/>
              <p:nvPr/>
            </p:nvSpPr>
            <p:spPr>
              <a:xfrm>
                <a:off x="1384892" y="4434954"/>
                <a:ext cx="56350" cy="56350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15"/>
              <p:cNvSpPr/>
              <p:nvPr/>
            </p:nvSpPr>
            <p:spPr>
              <a:xfrm>
                <a:off x="1347650" y="4303164"/>
                <a:ext cx="65894" cy="56372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15"/>
              <p:cNvSpPr/>
              <p:nvPr/>
            </p:nvSpPr>
            <p:spPr>
              <a:xfrm>
                <a:off x="1267429" y="4395799"/>
                <a:ext cx="65916" cy="5572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78" name="Google Shape;378;p15"/>
            <p:cNvSpPr/>
            <p:nvPr/>
          </p:nvSpPr>
          <p:spPr>
            <a:xfrm rot="-5747170" flipH="1">
              <a:off x="7971613" y="3441593"/>
              <a:ext cx="107167" cy="83997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79" name="Google Shape;379;p15"/>
            <p:cNvGrpSpPr/>
            <p:nvPr/>
          </p:nvGrpSpPr>
          <p:grpSpPr>
            <a:xfrm rot="-314941" flipH="1">
              <a:off x="6772424" y="2824948"/>
              <a:ext cx="117019" cy="126646"/>
              <a:chOff x="506734" y="3911461"/>
              <a:chExt cx="173813" cy="188140"/>
            </a:xfrm>
          </p:grpSpPr>
          <p:sp>
            <p:nvSpPr>
              <p:cNvPr id="380" name="Google Shape;380;p15"/>
              <p:cNvSpPr/>
              <p:nvPr/>
            </p:nvSpPr>
            <p:spPr>
              <a:xfrm>
                <a:off x="624197" y="4043251"/>
                <a:ext cx="56350" cy="56350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15"/>
              <p:cNvSpPr/>
              <p:nvPr/>
            </p:nvSpPr>
            <p:spPr>
              <a:xfrm>
                <a:off x="586956" y="3911461"/>
                <a:ext cx="65894" cy="56372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15"/>
              <p:cNvSpPr/>
              <p:nvPr/>
            </p:nvSpPr>
            <p:spPr>
              <a:xfrm>
                <a:off x="506734" y="4004097"/>
                <a:ext cx="65916" cy="5572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83" name="Google Shape;383;p15"/>
          <p:cNvGrpSpPr/>
          <p:nvPr/>
        </p:nvGrpSpPr>
        <p:grpSpPr>
          <a:xfrm>
            <a:off x="57862" y="394405"/>
            <a:ext cx="1500192" cy="2361414"/>
            <a:chOff x="179221" y="1269630"/>
            <a:chExt cx="2058104" cy="2752861"/>
          </a:xfrm>
        </p:grpSpPr>
        <p:grpSp>
          <p:nvGrpSpPr>
            <p:cNvPr id="384" name="Google Shape;384;p15"/>
            <p:cNvGrpSpPr/>
            <p:nvPr/>
          </p:nvGrpSpPr>
          <p:grpSpPr>
            <a:xfrm rot="8001669">
              <a:off x="271957" y="1758815"/>
              <a:ext cx="423503" cy="437575"/>
              <a:chOff x="-651252" y="4739741"/>
              <a:chExt cx="408039" cy="421597"/>
            </a:xfrm>
          </p:grpSpPr>
          <p:sp>
            <p:nvSpPr>
              <p:cNvPr id="385" name="Google Shape;385;p15"/>
              <p:cNvSpPr/>
              <p:nvPr/>
            </p:nvSpPr>
            <p:spPr>
              <a:xfrm rot="-3447999">
                <a:off x="-608632" y="4811526"/>
                <a:ext cx="322800" cy="278025"/>
              </a:xfrm>
              <a:custGeom>
                <a:avLst/>
                <a:gdLst/>
                <a:ahLst/>
                <a:cxnLst/>
                <a:rect l="l" t="t" r="r" b="b"/>
                <a:pathLst>
                  <a:path w="14847" h="12790" extrusionOk="0">
                    <a:moveTo>
                      <a:pt x="14846" y="0"/>
                    </a:moveTo>
                    <a:lnTo>
                      <a:pt x="14803" y="44"/>
                    </a:lnTo>
                    <a:cubicBezTo>
                      <a:pt x="11992" y="6984"/>
                      <a:pt x="1" y="7643"/>
                      <a:pt x="5052" y="12035"/>
                    </a:cubicBezTo>
                    <a:cubicBezTo>
                      <a:pt x="5653" y="12558"/>
                      <a:pt x="6249" y="12789"/>
                      <a:pt x="6833" y="12789"/>
                    </a:cubicBezTo>
                    <a:cubicBezTo>
                      <a:pt x="10902" y="12789"/>
                      <a:pt x="14386" y="1575"/>
                      <a:pt x="1484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15"/>
              <p:cNvSpPr/>
              <p:nvPr/>
            </p:nvSpPr>
            <p:spPr>
              <a:xfrm rot="-3447999">
                <a:off x="-628356" y="4929580"/>
                <a:ext cx="224701" cy="87016"/>
              </a:xfrm>
              <a:custGeom>
                <a:avLst/>
                <a:gdLst/>
                <a:ahLst/>
                <a:cxnLst/>
                <a:rect l="l" t="t" r="r" b="b"/>
                <a:pathLst>
                  <a:path w="10335" h="4003" extrusionOk="0">
                    <a:moveTo>
                      <a:pt x="10290" y="0"/>
                    </a:moveTo>
                    <a:cubicBezTo>
                      <a:pt x="9155" y="691"/>
                      <a:pt x="7851" y="888"/>
                      <a:pt x="6567" y="888"/>
                    </a:cubicBezTo>
                    <a:cubicBezTo>
                      <a:pt x="4847" y="888"/>
                      <a:pt x="3163" y="533"/>
                      <a:pt x="1970" y="533"/>
                    </a:cubicBezTo>
                    <a:cubicBezTo>
                      <a:pt x="713" y="533"/>
                      <a:pt x="0" y="928"/>
                      <a:pt x="364" y="2548"/>
                    </a:cubicBezTo>
                    <a:cubicBezTo>
                      <a:pt x="599" y="3602"/>
                      <a:pt x="1299" y="4003"/>
                      <a:pt x="2226" y="4003"/>
                    </a:cubicBezTo>
                    <a:cubicBezTo>
                      <a:pt x="4932" y="4003"/>
                      <a:pt x="9582" y="589"/>
                      <a:pt x="1033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7" name="Google Shape;387;p15"/>
            <p:cNvGrpSpPr/>
            <p:nvPr/>
          </p:nvGrpSpPr>
          <p:grpSpPr>
            <a:xfrm rot="-8830932">
              <a:off x="842884" y="3091571"/>
              <a:ext cx="549023" cy="235773"/>
              <a:chOff x="5628704" y="1348235"/>
              <a:chExt cx="815545" cy="350279"/>
            </a:xfrm>
          </p:grpSpPr>
          <p:sp>
            <p:nvSpPr>
              <p:cNvPr id="388" name="Google Shape;388;p15"/>
              <p:cNvSpPr/>
              <p:nvPr/>
            </p:nvSpPr>
            <p:spPr>
              <a:xfrm rot="-10568540">
                <a:off x="6263200" y="1574626"/>
                <a:ext cx="177290" cy="118057"/>
              </a:xfrm>
              <a:custGeom>
                <a:avLst/>
                <a:gdLst/>
                <a:ahLst/>
                <a:cxnLst/>
                <a:rect l="l" t="t" r="r" b="b"/>
                <a:pathLst>
                  <a:path w="6387" h="4252" extrusionOk="0">
                    <a:moveTo>
                      <a:pt x="3438" y="0"/>
                    </a:moveTo>
                    <a:cubicBezTo>
                      <a:pt x="2777" y="0"/>
                      <a:pt x="2075" y="219"/>
                      <a:pt x="1450" y="750"/>
                    </a:cubicBezTo>
                    <a:cubicBezTo>
                      <a:pt x="1" y="1989"/>
                      <a:pt x="1866" y="4251"/>
                      <a:pt x="3702" y="4251"/>
                    </a:cubicBezTo>
                    <a:cubicBezTo>
                      <a:pt x="4543" y="4251"/>
                      <a:pt x="5378" y="3776"/>
                      <a:pt x="5885" y="2508"/>
                    </a:cubicBezTo>
                    <a:cubicBezTo>
                      <a:pt x="6387" y="1266"/>
                      <a:pt x="5029" y="0"/>
                      <a:pt x="343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15"/>
              <p:cNvSpPr/>
              <p:nvPr/>
            </p:nvSpPr>
            <p:spPr>
              <a:xfrm rot="-9920429">
                <a:off x="5645657" y="1401546"/>
                <a:ext cx="445887" cy="191555"/>
              </a:xfrm>
              <a:custGeom>
                <a:avLst/>
                <a:gdLst/>
                <a:ahLst/>
                <a:cxnLst/>
                <a:rect l="l" t="t" r="r" b="b"/>
                <a:pathLst>
                  <a:path w="16063" h="6900" extrusionOk="0">
                    <a:moveTo>
                      <a:pt x="12488" y="1"/>
                    </a:moveTo>
                    <a:cubicBezTo>
                      <a:pt x="10423" y="1"/>
                      <a:pt x="8132" y="1710"/>
                      <a:pt x="5729" y="1710"/>
                    </a:cubicBezTo>
                    <a:cubicBezTo>
                      <a:pt x="5711" y="1710"/>
                      <a:pt x="5693" y="1709"/>
                      <a:pt x="5676" y="1709"/>
                    </a:cubicBezTo>
                    <a:cubicBezTo>
                      <a:pt x="5643" y="1709"/>
                      <a:pt x="5610" y="1709"/>
                      <a:pt x="5578" y="1709"/>
                    </a:cubicBezTo>
                    <a:cubicBezTo>
                      <a:pt x="1205" y="1709"/>
                      <a:pt x="0" y="4929"/>
                      <a:pt x="2530" y="6258"/>
                    </a:cubicBezTo>
                    <a:cubicBezTo>
                      <a:pt x="3396" y="6707"/>
                      <a:pt x="4338" y="6900"/>
                      <a:pt x="5302" y="6900"/>
                    </a:cubicBezTo>
                    <a:cubicBezTo>
                      <a:pt x="10391" y="6900"/>
                      <a:pt x="16063" y="1539"/>
                      <a:pt x="14015" y="387"/>
                    </a:cubicBezTo>
                    <a:cubicBezTo>
                      <a:pt x="13522" y="111"/>
                      <a:pt x="13012" y="1"/>
                      <a:pt x="124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0" name="Google Shape;390;p15"/>
            <p:cNvSpPr/>
            <p:nvPr/>
          </p:nvSpPr>
          <p:spPr>
            <a:xfrm rot="6296167">
              <a:off x="1502011" y="1329554"/>
              <a:ext cx="289927" cy="215915"/>
            </a:xfrm>
            <a:custGeom>
              <a:avLst/>
              <a:gdLst/>
              <a:ahLst/>
              <a:cxnLst/>
              <a:rect l="l" t="t" r="r" b="b"/>
              <a:pathLst>
                <a:path w="10066" h="7497" extrusionOk="0">
                  <a:moveTo>
                    <a:pt x="7437" y="1"/>
                  </a:moveTo>
                  <a:cubicBezTo>
                    <a:pt x="6123" y="1"/>
                    <a:pt x="4417" y="454"/>
                    <a:pt x="3371" y="1163"/>
                  </a:cubicBezTo>
                  <a:cubicBezTo>
                    <a:pt x="1210" y="2615"/>
                    <a:pt x="0" y="5180"/>
                    <a:pt x="516" y="6583"/>
                  </a:cubicBezTo>
                  <a:cubicBezTo>
                    <a:pt x="761" y="7247"/>
                    <a:pt x="1175" y="7497"/>
                    <a:pt x="1661" y="7497"/>
                  </a:cubicBezTo>
                  <a:cubicBezTo>
                    <a:pt x="2745" y="7497"/>
                    <a:pt x="4186" y="6252"/>
                    <a:pt x="4888" y="5583"/>
                  </a:cubicBezTo>
                  <a:cubicBezTo>
                    <a:pt x="7985" y="2647"/>
                    <a:pt x="10065" y="2728"/>
                    <a:pt x="9243" y="696"/>
                  </a:cubicBezTo>
                  <a:cubicBezTo>
                    <a:pt x="9047" y="212"/>
                    <a:pt x="8333" y="1"/>
                    <a:pt x="74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5"/>
            <p:cNvSpPr/>
            <p:nvPr/>
          </p:nvSpPr>
          <p:spPr>
            <a:xfrm rot="2230122">
              <a:off x="1422898" y="1544854"/>
              <a:ext cx="107170" cy="83996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92" name="Google Shape;392;p15"/>
            <p:cNvGrpSpPr/>
            <p:nvPr/>
          </p:nvGrpSpPr>
          <p:grpSpPr>
            <a:xfrm rot="-5842851">
              <a:off x="494405" y="2767145"/>
              <a:ext cx="116983" cy="126625"/>
              <a:chOff x="1267429" y="4303164"/>
              <a:chExt cx="173813" cy="188140"/>
            </a:xfrm>
          </p:grpSpPr>
          <p:sp>
            <p:nvSpPr>
              <p:cNvPr id="393" name="Google Shape;393;p15"/>
              <p:cNvSpPr/>
              <p:nvPr/>
            </p:nvSpPr>
            <p:spPr>
              <a:xfrm>
                <a:off x="1384892" y="4434954"/>
                <a:ext cx="56350" cy="56350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15"/>
              <p:cNvSpPr/>
              <p:nvPr/>
            </p:nvSpPr>
            <p:spPr>
              <a:xfrm>
                <a:off x="1347650" y="4303164"/>
                <a:ext cx="65894" cy="56372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15"/>
              <p:cNvSpPr/>
              <p:nvPr/>
            </p:nvSpPr>
            <p:spPr>
              <a:xfrm>
                <a:off x="1267429" y="4395799"/>
                <a:ext cx="65916" cy="5572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6" name="Google Shape;396;p15"/>
            <p:cNvGrpSpPr/>
            <p:nvPr/>
          </p:nvGrpSpPr>
          <p:grpSpPr>
            <a:xfrm rot="314941">
              <a:off x="1641421" y="3880660"/>
              <a:ext cx="133455" cy="136011"/>
              <a:chOff x="-5496" y="5646030"/>
              <a:chExt cx="198227" cy="202052"/>
            </a:xfrm>
          </p:grpSpPr>
          <p:sp>
            <p:nvSpPr>
              <p:cNvPr id="397" name="Google Shape;397;p15"/>
              <p:cNvSpPr/>
              <p:nvPr/>
            </p:nvSpPr>
            <p:spPr>
              <a:xfrm rot="-1834166">
                <a:off x="125965" y="5755829"/>
                <a:ext cx="56355" cy="56346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15"/>
              <p:cNvSpPr/>
              <p:nvPr/>
            </p:nvSpPr>
            <p:spPr>
              <a:xfrm rot="-1834166">
                <a:off x="26227" y="5658871"/>
                <a:ext cx="65899" cy="56368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Google Shape;399;p15"/>
              <p:cNvSpPr/>
              <p:nvPr/>
            </p:nvSpPr>
            <p:spPr>
              <a:xfrm rot="-1834166">
                <a:off x="4090" y="5779475"/>
                <a:ext cx="65921" cy="55716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0" name="Google Shape;400;p15"/>
            <p:cNvGrpSpPr/>
            <p:nvPr/>
          </p:nvGrpSpPr>
          <p:grpSpPr>
            <a:xfrm rot="-9894509">
              <a:off x="1767170" y="1906923"/>
              <a:ext cx="117013" cy="126640"/>
              <a:chOff x="506734" y="3911461"/>
              <a:chExt cx="173813" cy="188140"/>
            </a:xfrm>
          </p:grpSpPr>
          <p:sp>
            <p:nvSpPr>
              <p:cNvPr id="401" name="Google Shape;401;p15"/>
              <p:cNvSpPr/>
              <p:nvPr/>
            </p:nvSpPr>
            <p:spPr>
              <a:xfrm>
                <a:off x="586956" y="3911461"/>
                <a:ext cx="65894" cy="56372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Google Shape;402;p15"/>
              <p:cNvSpPr/>
              <p:nvPr/>
            </p:nvSpPr>
            <p:spPr>
              <a:xfrm>
                <a:off x="506734" y="4004097"/>
                <a:ext cx="65916" cy="5572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Google Shape;403;p15"/>
              <p:cNvSpPr/>
              <p:nvPr/>
            </p:nvSpPr>
            <p:spPr>
              <a:xfrm>
                <a:off x="624197" y="4043251"/>
                <a:ext cx="56350" cy="56350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4" name="Google Shape;404;p15"/>
            <p:cNvSpPr/>
            <p:nvPr/>
          </p:nvSpPr>
          <p:spPr>
            <a:xfrm rot="5747142">
              <a:off x="2036099" y="2312716"/>
              <a:ext cx="214002" cy="167733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 rot="5747170">
              <a:off x="1899915" y="2497548"/>
              <a:ext cx="107167" cy="83997"/>
            </a:xfrm>
            <a:custGeom>
              <a:avLst/>
              <a:gdLst/>
              <a:ahLst/>
              <a:cxnLst/>
              <a:rect l="l" t="t" r="r" b="b"/>
              <a:pathLst>
                <a:path w="3721" h="2916" extrusionOk="0">
                  <a:moveTo>
                    <a:pt x="2114" y="1"/>
                  </a:moveTo>
                  <a:cubicBezTo>
                    <a:pt x="1759" y="1"/>
                    <a:pt x="1367" y="136"/>
                    <a:pt x="978" y="464"/>
                  </a:cubicBezTo>
                  <a:cubicBezTo>
                    <a:pt x="0" y="1306"/>
                    <a:pt x="1026" y="2916"/>
                    <a:pt x="2104" y="2916"/>
                  </a:cubicBezTo>
                  <a:cubicBezTo>
                    <a:pt x="2574" y="2916"/>
                    <a:pt x="3053" y="2610"/>
                    <a:pt x="3381" y="1803"/>
                  </a:cubicBezTo>
                  <a:cubicBezTo>
                    <a:pt x="3721" y="948"/>
                    <a:pt x="3050" y="1"/>
                    <a:pt x="2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6" name="Google Shape;406;p15"/>
          <p:cNvGrpSpPr/>
          <p:nvPr/>
        </p:nvGrpSpPr>
        <p:grpSpPr>
          <a:xfrm rot="-6151617">
            <a:off x="11642330" y="6294916"/>
            <a:ext cx="439615" cy="370741"/>
            <a:chOff x="9" y="4555236"/>
            <a:chExt cx="329709" cy="278055"/>
          </a:xfrm>
        </p:grpSpPr>
        <p:sp>
          <p:nvSpPr>
            <p:cNvPr id="407" name="Google Shape;407;p15"/>
            <p:cNvSpPr/>
            <p:nvPr/>
          </p:nvSpPr>
          <p:spPr>
            <a:xfrm>
              <a:off x="6945" y="4555236"/>
              <a:ext cx="322774" cy="278055"/>
            </a:xfrm>
            <a:custGeom>
              <a:avLst/>
              <a:gdLst/>
              <a:ahLst/>
              <a:cxnLst/>
              <a:rect l="l" t="t" r="r" b="b"/>
              <a:pathLst>
                <a:path w="14847" h="12790" extrusionOk="0">
                  <a:moveTo>
                    <a:pt x="14846" y="0"/>
                  </a:moveTo>
                  <a:lnTo>
                    <a:pt x="14803" y="44"/>
                  </a:lnTo>
                  <a:cubicBezTo>
                    <a:pt x="11992" y="6984"/>
                    <a:pt x="1" y="7643"/>
                    <a:pt x="5052" y="12035"/>
                  </a:cubicBezTo>
                  <a:cubicBezTo>
                    <a:pt x="5653" y="12558"/>
                    <a:pt x="6249" y="12789"/>
                    <a:pt x="6833" y="12789"/>
                  </a:cubicBezTo>
                  <a:cubicBezTo>
                    <a:pt x="10902" y="12789"/>
                    <a:pt x="14386" y="1575"/>
                    <a:pt x="148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9" y="4604891"/>
              <a:ext cx="224683" cy="87025"/>
            </a:xfrm>
            <a:custGeom>
              <a:avLst/>
              <a:gdLst/>
              <a:ahLst/>
              <a:cxnLst/>
              <a:rect l="l" t="t" r="r" b="b"/>
              <a:pathLst>
                <a:path w="10335" h="4003" extrusionOk="0">
                  <a:moveTo>
                    <a:pt x="10290" y="0"/>
                  </a:moveTo>
                  <a:cubicBezTo>
                    <a:pt x="9155" y="691"/>
                    <a:pt x="7851" y="888"/>
                    <a:pt x="6567" y="888"/>
                  </a:cubicBezTo>
                  <a:cubicBezTo>
                    <a:pt x="4847" y="888"/>
                    <a:pt x="3163" y="533"/>
                    <a:pt x="1970" y="533"/>
                  </a:cubicBezTo>
                  <a:cubicBezTo>
                    <a:pt x="713" y="533"/>
                    <a:pt x="0" y="928"/>
                    <a:pt x="364" y="2548"/>
                  </a:cubicBezTo>
                  <a:cubicBezTo>
                    <a:pt x="599" y="3602"/>
                    <a:pt x="1299" y="4003"/>
                    <a:pt x="2226" y="4003"/>
                  </a:cubicBezTo>
                  <a:cubicBezTo>
                    <a:pt x="4932" y="4003"/>
                    <a:pt x="9582" y="589"/>
                    <a:pt x="10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9" name="Google Shape;409;p15"/>
          <p:cNvGrpSpPr/>
          <p:nvPr/>
        </p:nvGrpSpPr>
        <p:grpSpPr>
          <a:xfrm rot="10800000">
            <a:off x="127383" y="193968"/>
            <a:ext cx="231751" cy="250853"/>
            <a:chOff x="506734" y="3911461"/>
            <a:chExt cx="173813" cy="188140"/>
          </a:xfrm>
        </p:grpSpPr>
        <p:sp>
          <p:nvSpPr>
            <p:cNvPr id="410" name="Google Shape;410;p15"/>
            <p:cNvSpPr/>
            <p:nvPr/>
          </p:nvSpPr>
          <p:spPr>
            <a:xfrm>
              <a:off x="624197" y="4043251"/>
              <a:ext cx="56350" cy="56350"/>
            </a:xfrm>
            <a:custGeom>
              <a:avLst/>
              <a:gdLst/>
              <a:ahLst/>
              <a:cxnLst/>
              <a:rect l="l" t="t" r="r" b="b"/>
              <a:pathLst>
                <a:path w="2592" h="2592" extrusionOk="0">
                  <a:moveTo>
                    <a:pt x="1274" y="0"/>
                  </a:moveTo>
                  <a:cubicBezTo>
                    <a:pt x="571" y="0"/>
                    <a:pt x="0" y="615"/>
                    <a:pt x="0" y="1318"/>
                  </a:cubicBezTo>
                  <a:cubicBezTo>
                    <a:pt x="0" y="2020"/>
                    <a:pt x="571" y="2591"/>
                    <a:pt x="1274" y="2591"/>
                  </a:cubicBezTo>
                  <a:cubicBezTo>
                    <a:pt x="2020" y="2591"/>
                    <a:pt x="2591" y="2020"/>
                    <a:pt x="2591" y="1318"/>
                  </a:cubicBezTo>
                  <a:cubicBezTo>
                    <a:pt x="2591" y="615"/>
                    <a:pt x="2020" y="0"/>
                    <a:pt x="1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86956" y="3911461"/>
              <a:ext cx="65894" cy="56372"/>
            </a:xfrm>
            <a:custGeom>
              <a:avLst/>
              <a:gdLst/>
              <a:ahLst/>
              <a:cxnLst/>
              <a:rect l="l" t="t" r="r" b="b"/>
              <a:pathLst>
                <a:path w="3031" h="2593" extrusionOk="0">
                  <a:moveTo>
                    <a:pt x="1713" y="1"/>
                  </a:moveTo>
                  <a:cubicBezTo>
                    <a:pt x="571" y="1"/>
                    <a:pt x="0" y="1406"/>
                    <a:pt x="791" y="2197"/>
                  </a:cubicBezTo>
                  <a:cubicBezTo>
                    <a:pt x="1063" y="2470"/>
                    <a:pt x="1397" y="2592"/>
                    <a:pt x="1723" y="2592"/>
                  </a:cubicBezTo>
                  <a:cubicBezTo>
                    <a:pt x="2394" y="2592"/>
                    <a:pt x="3031" y="2073"/>
                    <a:pt x="3031" y="1275"/>
                  </a:cubicBezTo>
                  <a:cubicBezTo>
                    <a:pt x="3031" y="572"/>
                    <a:pt x="2416" y="1"/>
                    <a:pt x="17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06734" y="4004097"/>
              <a:ext cx="65916" cy="55720"/>
            </a:xfrm>
            <a:custGeom>
              <a:avLst/>
              <a:gdLst/>
              <a:ahLst/>
              <a:cxnLst/>
              <a:rect l="l" t="t" r="r" b="b"/>
              <a:pathLst>
                <a:path w="3032" h="2563" extrusionOk="0">
                  <a:moveTo>
                    <a:pt x="1714" y="0"/>
                  </a:moveTo>
                  <a:cubicBezTo>
                    <a:pt x="572" y="0"/>
                    <a:pt x="1" y="1362"/>
                    <a:pt x="791" y="2196"/>
                  </a:cubicBezTo>
                  <a:cubicBezTo>
                    <a:pt x="1058" y="2449"/>
                    <a:pt x="1384" y="2563"/>
                    <a:pt x="1703" y="2563"/>
                  </a:cubicBezTo>
                  <a:cubicBezTo>
                    <a:pt x="2381" y="2563"/>
                    <a:pt x="3031" y="2050"/>
                    <a:pt x="3031" y="1274"/>
                  </a:cubicBezTo>
                  <a:cubicBezTo>
                    <a:pt x="3031" y="571"/>
                    <a:pt x="2416" y="0"/>
                    <a:pt x="17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3" name="Google Shape;413;p15"/>
          <p:cNvGrpSpPr/>
          <p:nvPr/>
        </p:nvGrpSpPr>
        <p:grpSpPr>
          <a:xfrm rot="10800000">
            <a:off x="11859017" y="193968"/>
            <a:ext cx="231751" cy="250853"/>
            <a:chOff x="506734" y="3911461"/>
            <a:chExt cx="173813" cy="188140"/>
          </a:xfrm>
        </p:grpSpPr>
        <p:sp>
          <p:nvSpPr>
            <p:cNvPr id="414" name="Google Shape;414;p15"/>
            <p:cNvSpPr/>
            <p:nvPr/>
          </p:nvSpPr>
          <p:spPr>
            <a:xfrm>
              <a:off x="624197" y="4043251"/>
              <a:ext cx="56350" cy="56350"/>
            </a:xfrm>
            <a:custGeom>
              <a:avLst/>
              <a:gdLst/>
              <a:ahLst/>
              <a:cxnLst/>
              <a:rect l="l" t="t" r="r" b="b"/>
              <a:pathLst>
                <a:path w="2592" h="2592" extrusionOk="0">
                  <a:moveTo>
                    <a:pt x="1274" y="0"/>
                  </a:moveTo>
                  <a:cubicBezTo>
                    <a:pt x="571" y="0"/>
                    <a:pt x="0" y="615"/>
                    <a:pt x="0" y="1318"/>
                  </a:cubicBezTo>
                  <a:cubicBezTo>
                    <a:pt x="0" y="2020"/>
                    <a:pt x="571" y="2591"/>
                    <a:pt x="1274" y="2591"/>
                  </a:cubicBezTo>
                  <a:cubicBezTo>
                    <a:pt x="2020" y="2591"/>
                    <a:pt x="2591" y="2020"/>
                    <a:pt x="2591" y="1318"/>
                  </a:cubicBezTo>
                  <a:cubicBezTo>
                    <a:pt x="2591" y="615"/>
                    <a:pt x="2020" y="0"/>
                    <a:pt x="1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86956" y="3911461"/>
              <a:ext cx="65894" cy="56372"/>
            </a:xfrm>
            <a:custGeom>
              <a:avLst/>
              <a:gdLst/>
              <a:ahLst/>
              <a:cxnLst/>
              <a:rect l="l" t="t" r="r" b="b"/>
              <a:pathLst>
                <a:path w="3031" h="2593" extrusionOk="0">
                  <a:moveTo>
                    <a:pt x="1713" y="1"/>
                  </a:moveTo>
                  <a:cubicBezTo>
                    <a:pt x="571" y="1"/>
                    <a:pt x="0" y="1406"/>
                    <a:pt x="791" y="2197"/>
                  </a:cubicBezTo>
                  <a:cubicBezTo>
                    <a:pt x="1063" y="2470"/>
                    <a:pt x="1397" y="2592"/>
                    <a:pt x="1723" y="2592"/>
                  </a:cubicBezTo>
                  <a:cubicBezTo>
                    <a:pt x="2394" y="2592"/>
                    <a:pt x="3031" y="2073"/>
                    <a:pt x="3031" y="1275"/>
                  </a:cubicBezTo>
                  <a:cubicBezTo>
                    <a:pt x="3031" y="572"/>
                    <a:pt x="2416" y="1"/>
                    <a:pt x="17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506734" y="4004097"/>
              <a:ext cx="65916" cy="55720"/>
            </a:xfrm>
            <a:custGeom>
              <a:avLst/>
              <a:gdLst/>
              <a:ahLst/>
              <a:cxnLst/>
              <a:rect l="l" t="t" r="r" b="b"/>
              <a:pathLst>
                <a:path w="3032" h="2563" extrusionOk="0">
                  <a:moveTo>
                    <a:pt x="1714" y="0"/>
                  </a:moveTo>
                  <a:cubicBezTo>
                    <a:pt x="572" y="0"/>
                    <a:pt x="1" y="1362"/>
                    <a:pt x="791" y="2196"/>
                  </a:cubicBezTo>
                  <a:cubicBezTo>
                    <a:pt x="1058" y="2449"/>
                    <a:pt x="1384" y="2563"/>
                    <a:pt x="1703" y="2563"/>
                  </a:cubicBezTo>
                  <a:cubicBezTo>
                    <a:pt x="2381" y="2563"/>
                    <a:pt x="3031" y="2050"/>
                    <a:pt x="3031" y="1274"/>
                  </a:cubicBezTo>
                  <a:cubicBezTo>
                    <a:pt x="3031" y="571"/>
                    <a:pt x="2416" y="0"/>
                    <a:pt x="17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7" name="Google Shape;417;p15"/>
          <p:cNvGrpSpPr/>
          <p:nvPr/>
        </p:nvGrpSpPr>
        <p:grpSpPr>
          <a:xfrm rot="6151617" flipH="1">
            <a:off x="136197" y="6294916"/>
            <a:ext cx="439615" cy="370741"/>
            <a:chOff x="9" y="4555236"/>
            <a:chExt cx="329709" cy="278055"/>
          </a:xfrm>
        </p:grpSpPr>
        <p:sp>
          <p:nvSpPr>
            <p:cNvPr id="418" name="Google Shape;418;p15"/>
            <p:cNvSpPr/>
            <p:nvPr/>
          </p:nvSpPr>
          <p:spPr>
            <a:xfrm>
              <a:off x="6945" y="4555236"/>
              <a:ext cx="322774" cy="278055"/>
            </a:xfrm>
            <a:custGeom>
              <a:avLst/>
              <a:gdLst/>
              <a:ahLst/>
              <a:cxnLst/>
              <a:rect l="l" t="t" r="r" b="b"/>
              <a:pathLst>
                <a:path w="14847" h="12790" extrusionOk="0">
                  <a:moveTo>
                    <a:pt x="14846" y="0"/>
                  </a:moveTo>
                  <a:lnTo>
                    <a:pt x="14803" y="44"/>
                  </a:lnTo>
                  <a:cubicBezTo>
                    <a:pt x="11992" y="6984"/>
                    <a:pt x="1" y="7643"/>
                    <a:pt x="5052" y="12035"/>
                  </a:cubicBezTo>
                  <a:cubicBezTo>
                    <a:pt x="5653" y="12558"/>
                    <a:pt x="6249" y="12789"/>
                    <a:pt x="6833" y="12789"/>
                  </a:cubicBezTo>
                  <a:cubicBezTo>
                    <a:pt x="10902" y="12789"/>
                    <a:pt x="14386" y="1575"/>
                    <a:pt x="148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9" y="4604891"/>
              <a:ext cx="224683" cy="87025"/>
            </a:xfrm>
            <a:custGeom>
              <a:avLst/>
              <a:gdLst/>
              <a:ahLst/>
              <a:cxnLst/>
              <a:rect l="l" t="t" r="r" b="b"/>
              <a:pathLst>
                <a:path w="10335" h="4003" extrusionOk="0">
                  <a:moveTo>
                    <a:pt x="10290" y="0"/>
                  </a:moveTo>
                  <a:cubicBezTo>
                    <a:pt x="9155" y="691"/>
                    <a:pt x="7851" y="888"/>
                    <a:pt x="6567" y="888"/>
                  </a:cubicBezTo>
                  <a:cubicBezTo>
                    <a:pt x="4847" y="888"/>
                    <a:pt x="3163" y="533"/>
                    <a:pt x="1970" y="533"/>
                  </a:cubicBezTo>
                  <a:cubicBezTo>
                    <a:pt x="713" y="533"/>
                    <a:pt x="0" y="928"/>
                    <a:pt x="364" y="2548"/>
                  </a:cubicBezTo>
                  <a:cubicBezTo>
                    <a:pt x="599" y="3602"/>
                    <a:pt x="1299" y="4003"/>
                    <a:pt x="2226" y="4003"/>
                  </a:cubicBezTo>
                  <a:cubicBezTo>
                    <a:pt x="4932" y="4003"/>
                    <a:pt x="9582" y="589"/>
                    <a:pt x="10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20" name="Google Shape;420;p15"/>
          <p:cNvSpPr/>
          <p:nvPr/>
        </p:nvSpPr>
        <p:spPr>
          <a:xfrm rot="10800000" flipH="1">
            <a:off x="584623" y="6474946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21" name="Google Shape;421;p15"/>
          <p:cNvSpPr/>
          <p:nvPr/>
        </p:nvSpPr>
        <p:spPr>
          <a:xfrm rot="10800000" flipH="1">
            <a:off x="127356" y="6140113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22" name="Google Shape;422;p15"/>
          <p:cNvSpPr/>
          <p:nvPr/>
        </p:nvSpPr>
        <p:spPr>
          <a:xfrm rot="10800000">
            <a:off x="11395323" y="6474946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23" name="Google Shape;423;p15"/>
          <p:cNvSpPr/>
          <p:nvPr/>
        </p:nvSpPr>
        <p:spPr>
          <a:xfrm rot="10800000">
            <a:off x="11852590" y="6140113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303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20"/>
          <p:cNvSpPr/>
          <p:nvPr/>
        </p:nvSpPr>
        <p:spPr>
          <a:xfrm>
            <a:off x="3772037" y="1204361"/>
            <a:ext cx="4647904" cy="4449257"/>
          </a:xfrm>
          <a:custGeom>
            <a:avLst/>
            <a:gdLst/>
            <a:ahLst/>
            <a:cxnLst/>
            <a:rect l="l" t="t" r="r" b="b"/>
            <a:pathLst>
              <a:path w="206696" h="197862" extrusionOk="0">
                <a:moveTo>
                  <a:pt x="75488" y="1"/>
                </a:moveTo>
                <a:cubicBezTo>
                  <a:pt x="74077" y="1"/>
                  <a:pt x="72702" y="185"/>
                  <a:pt x="71373" y="614"/>
                </a:cubicBezTo>
                <a:cubicBezTo>
                  <a:pt x="61535" y="3820"/>
                  <a:pt x="57582" y="18534"/>
                  <a:pt x="49325" y="24551"/>
                </a:cubicBezTo>
                <a:cubicBezTo>
                  <a:pt x="41023" y="30569"/>
                  <a:pt x="25739" y="29866"/>
                  <a:pt x="19721" y="38167"/>
                </a:cubicBezTo>
                <a:cubicBezTo>
                  <a:pt x="13748" y="46336"/>
                  <a:pt x="19106" y="60655"/>
                  <a:pt x="15900" y="70493"/>
                </a:cubicBezTo>
                <a:cubicBezTo>
                  <a:pt x="12826" y="80024"/>
                  <a:pt x="1" y="88369"/>
                  <a:pt x="1" y="98911"/>
                </a:cubicBezTo>
                <a:cubicBezTo>
                  <a:pt x="1" y="109452"/>
                  <a:pt x="12826" y="117841"/>
                  <a:pt x="15900" y="127328"/>
                </a:cubicBezTo>
                <a:cubicBezTo>
                  <a:pt x="19106" y="137166"/>
                  <a:pt x="13704" y="151397"/>
                  <a:pt x="19721" y="159698"/>
                </a:cubicBezTo>
                <a:cubicBezTo>
                  <a:pt x="25739" y="167955"/>
                  <a:pt x="41111" y="167297"/>
                  <a:pt x="49325" y="173270"/>
                </a:cubicBezTo>
                <a:cubicBezTo>
                  <a:pt x="57538" y="179243"/>
                  <a:pt x="61535" y="194045"/>
                  <a:pt x="71373" y="197251"/>
                </a:cubicBezTo>
                <a:cubicBezTo>
                  <a:pt x="72697" y="197678"/>
                  <a:pt x="74066" y="197862"/>
                  <a:pt x="75472" y="197862"/>
                </a:cubicBezTo>
                <a:cubicBezTo>
                  <a:pt x="84184" y="197862"/>
                  <a:pt x="94271" y="190795"/>
                  <a:pt x="103348" y="190795"/>
                </a:cubicBezTo>
                <a:cubicBezTo>
                  <a:pt x="112387" y="190795"/>
                  <a:pt x="122501" y="197862"/>
                  <a:pt x="131194" y="197862"/>
                </a:cubicBezTo>
                <a:cubicBezTo>
                  <a:pt x="132596" y="197862"/>
                  <a:pt x="133961" y="197678"/>
                  <a:pt x="135279" y="197251"/>
                </a:cubicBezTo>
                <a:cubicBezTo>
                  <a:pt x="145118" y="194045"/>
                  <a:pt x="149158" y="179243"/>
                  <a:pt x="157328" y="173270"/>
                </a:cubicBezTo>
                <a:cubicBezTo>
                  <a:pt x="165629" y="167253"/>
                  <a:pt x="181001" y="167868"/>
                  <a:pt x="186931" y="159654"/>
                </a:cubicBezTo>
                <a:cubicBezTo>
                  <a:pt x="192904" y="151485"/>
                  <a:pt x="187546" y="137166"/>
                  <a:pt x="190752" y="127328"/>
                </a:cubicBezTo>
                <a:cubicBezTo>
                  <a:pt x="193827" y="117841"/>
                  <a:pt x="206696" y="109452"/>
                  <a:pt x="206696" y="98911"/>
                </a:cubicBezTo>
                <a:cubicBezTo>
                  <a:pt x="206696" y="88369"/>
                  <a:pt x="193827" y="80024"/>
                  <a:pt x="190752" y="70493"/>
                </a:cubicBezTo>
                <a:cubicBezTo>
                  <a:pt x="187546" y="60699"/>
                  <a:pt x="192904" y="46380"/>
                  <a:pt x="186931" y="38167"/>
                </a:cubicBezTo>
                <a:cubicBezTo>
                  <a:pt x="180914" y="29866"/>
                  <a:pt x="165629" y="30612"/>
                  <a:pt x="157328" y="24551"/>
                </a:cubicBezTo>
                <a:cubicBezTo>
                  <a:pt x="149158" y="18578"/>
                  <a:pt x="145118" y="3820"/>
                  <a:pt x="135279" y="614"/>
                </a:cubicBezTo>
                <a:cubicBezTo>
                  <a:pt x="133956" y="185"/>
                  <a:pt x="132585" y="1"/>
                  <a:pt x="131178" y="1"/>
                </a:cubicBezTo>
                <a:cubicBezTo>
                  <a:pt x="122488" y="1"/>
                  <a:pt x="112382" y="7027"/>
                  <a:pt x="103348" y="7027"/>
                </a:cubicBezTo>
                <a:cubicBezTo>
                  <a:pt x="94277" y="7027"/>
                  <a:pt x="84197" y="1"/>
                  <a:pt x="75488" y="1"/>
                </a:cubicBezTo>
                <a:close/>
              </a:path>
            </a:pathLst>
          </a:custGeom>
          <a:solidFill>
            <a:srgbClr val="10556C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0"/>
          <p:cNvSpPr txBox="1">
            <a:spLocks noGrp="1"/>
          </p:cNvSpPr>
          <p:nvPr>
            <p:ph type="ctrTitle"/>
          </p:nvPr>
        </p:nvSpPr>
        <p:spPr>
          <a:xfrm>
            <a:off x="951000" y="2773517"/>
            <a:ext cx="10290000" cy="107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607" name="Google Shape;607;p20"/>
          <p:cNvSpPr txBox="1">
            <a:spLocks noGrp="1"/>
          </p:cNvSpPr>
          <p:nvPr>
            <p:ph type="subTitle" idx="1"/>
          </p:nvPr>
        </p:nvSpPr>
        <p:spPr>
          <a:xfrm>
            <a:off x="951000" y="3847533"/>
            <a:ext cx="10290000" cy="5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Livvic Light"/>
                <a:ea typeface="Livvic Light"/>
                <a:cs typeface="Livvic Light"/>
                <a:sym typeface="Livvic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08" name="Google Shape;608;p20"/>
          <p:cNvSpPr/>
          <p:nvPr/>
        </p:nvSpPr>
        <p:spPr>
          <a:xfrm>
            <a:off x="186611" y="1493746"/>
            <a:ext cx="265544" cy="248385"/>
          </a:xfrm>
          <a:custGeom>
            <a:avLst/>
            <a:gdLst/>
            <a:ahLst/>
            <a:cxnLst/>
            <a:rect l="l" t="t" r="r" b="b"/>
            <a:pathLst>
              <a:path w="4163" h="3894" extrusionOk="0">
                <a:moveTo>
                  <a:pt x="1571" y="1"/>
                </a:moveTo>
                <a:cubicBezTo>
                  <a:pt x="1558" y="1"/>
                  <a:pt x="1545" y="2"/>
                  <a:pt x="1533" y="5"/>
                </a:cubicBezTo>
                <a:cubicBezTo>
                  <a:pt x="1097" y="118"/>
                  <a:pt x="1081" y="1199"/>
                  <a:pt x="1081" y="1199"/>
                </a:cubicBezTo>
                <a:cubicBezTo>
                  <a:pt x="1081" y="1199"/>
                  <a:pt x="194" y="1377"/>
                  <a:pt x="97" y="1651"/>
                </a:cubicBezTo>
                <a:cubicBezTo>
                  <a:pt x="1" y="1909"/>
                  <a:pt x="1065" y="2538"/>
                  <a:pt x="1065" y="2538"/>
                </a:cubicBezTo>
                <a:cubicBezTo>
                  <a:pt x="1065" y="2538"/>
                  <a:pt x="904" y="3861"/>
                  <a:pt x="1291" y="3893"/>
                </a:cubicBezTo>
                <a:cubicBezTo>
                  <a:pt x="1296" y="3893"/>
                  <a:pt x="1301" y="3894"/>
                  <a:pt x="1306" y="3894"/>
                </a:cubicBezTo>
                <a:cubicBezTo>
                  <a:pt x="1679" y="3894"/>
                  <a:pt x="2291" y="2731"/>
                  <a:pt x="2291" y="2731"/>
                </a:cubicBezTo>
                <a:cubicBezTo>
                  <a:pt x="2291" y="2731"/>
                  <a:pt x="3033" y="3050"/>
                  <a:pt x="3512" y="3050"/>
                </a:cubicBezTo>
                <a:cubicBezTo>
                  <a:pt x="3624" y="3050"/>
                  <a:pt x="3721" y="3032"/>
                  <a:pt x="3791" y="2990"/>
                </a:cubicBezTo>
                <a:cubicBezTo>
                  <a:pt x="4162" y="2764"/>
                  <a:pt x="3275" y="1731"/>
                  <a:pt x="3275" y="1731"/>
                </a:cubicBezTo>
                <a:cubicBezTo>
                  <a:pt x="3275" y="1731"/>
                  <a:pt x="3646" y="812"/>
                  <a:pt x="3517" y="618"/>
                </a:cubicBezTo>
                <a:cubicBezTo>
                  <a:pt x="3498" y="589"/>
                  <a:pt x="3456" y="577"/>
                  <a:pt x="3398" y="577"/>
                </a:cubicBezTo>
                <a:cubicBezTo>
                  <a:pt x="3103" y="577"/>
                  <a:pt x="2404" y="893"/>
                  <a:pt x="2404" y="893"/>
                </a:cubicBezTo>
                <a:cubicBezTo>
                  <a:pt x="2404" y="893"/>
                  <a:pt x="1884" y="1"/>
                  <a:pt x="1571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609" name="Google Shape;609;p20"/>
          <p:cNvGrpSpPr/>
          <p:nvPr/>
        </p:nvGrpSpPr>
        <p:grpSpPr>
          <a:xfrm>
            <a:off x="186616" y="755550"/>
            <a:ext cx="372515" cy="444019"/>
            <a:chOff x="319987" y="2888363"/>
            <a:chExt cx="279386" cy="333014"/>
          </a:xfrm>
        </p:grpSpPr>
        <p:sp>
          <p:nvSpPr>
            <p:cNvPr id="610" name="Google Shape;610;p20"/>
            <p:cNvSpPr/>
            <p:nvPr/>
          </p:nvSpPr>
          <p:spPr>
            <a:xfrm>
              <a:off x="453512" y="3110107"/>
              <a:ext cx="118691" cy="43008"/>
            </a:xfrm>
            <a:custGeom>
              <a:avLst/>
              <a:gdLst/>
              <a:ahLst/>
              <a:cxnLst/>
              <a:rect l="l" t="t" r="r" b="b"/>
              <a:pathLst>
                <a:path w="2481" h="899" extrusionOk="0">
                  <a:moveTo>
                    <a:pt x="2392" y="1"/>
                  </a:moveTo>
                  <a:cubicBezTo>
                    <a:pt x="2226" y="1"/>
                    <a:pt x="1810" y="105"/>
                    <a:pt x="1291" y="271"/>
                  </a:cubicBezTo>
                  <a:cubicBezTo>
                    <a:pt x="581" y="513"/>
                    <a:pt x="0" y="739"/>
                    <a:pt x="32" y="868"/>
                  </a:cubicBezTo>
                  <a:cubicBezTo>
                    <a:pt x="40" y="889"/>
                    <a:pt x="69" y="898"/>
                    <a:pt x="114" y="898"/>
                  </a:cubicBezTo>
                  <a:cubicBezTo>
                    <a:pt x="341" y="898"/>
                    <a:pt x="976" y="661"/>
                    <a:pt x="1420" y="513"/>
                  </a:cubicBezTo>
                  <a:cubicBezTo>
                    <a:pt x="1952" y="335"/>
                    <a:pt x="2403" y="174"/>
                    <a:pt x="2468" y="45"/>
                  </a:cubicBezTo>
                  <a:cubicBezTo>
                    <a:pt x="2481" y="15"/>
                    <a:pt x="2453" y="1"/>
                    <a:pt x="2392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20"/>
            <p:cNvSpPr/>
            <p:nvPr/>
          </p:nvSpPr>
          <p:spPr>
            <a:xfrm>
              <a:off x="443465" y="3136803"/>
              <a:ext cx="118739" cy="42530"/>
            </a:xfrm>
            <a:custGeom>
              <a:avLst/>
              <a:gdLst/>
              <a:ahLst/>
              <a:cxnLst/>
              <a:rect l="l" t="t" r="r" b="b"/>
              <a:pathLst>
                <a:path w="2482" h="889" extrusionOk="0">
                  <a:moveTo>
                    <a:pt x="2389" y="0"/>
                  </a:moveTo>
                  <a:cubicBezTo>
                    <a:pt x="2220" y="0"/>
                    <a:pt x="1807" y="113"/>
                    <a:pt x="1291" y="277"/>
                  </a:cubicBezTo>
                  <a:cubicBezTo>
                    <a:pt x="581" y="503"/>
                    <a:pt x="0" y="729"/>
                    <a:pt x="33" y="858"/>
                  </a:cubicBezTo>
                  <a:cubicBezTo>
                    <a:pt x="41" y="879"/>
                    <a:pt x="70" y="889"/>
                    <a:pt x="115" y="889"/>
                  </a:cubicBezTo>
                  <a:cubicBezTo>
                    <a:pt x="341" y="889"/>
                    <a:pt x="976" y="651"/>
                    <a:pt x="1420" y="503"/>
                  </a:cubicBezTo>
                  <a:cubicBezTo>
                    <a:pt x="1952" y="326"/>
                    <a:pt x="2404" y="164"/>
                    <a:pt x="2468" y="52"/>
                  </a:cubicBezTo>
                  <a:cubicBezTo>
                    <a:pt x="2482" y="16"/>
                    <a:pt x="2453" y="0"/>
                    <a:pt x="2389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20"/>
            <p:cNvSpPr/>
            <p:nvPr/>
          </p:nvSpPr>
          <p:spPr>
            <a:xfrm>
              <a:off x="319987" y="2888363"/>
              <a:ext cx="279386" cy="333014"/>
            </a:xfrm>
            <a:custGeom>
              <a:avLst/>
              <a:gdLst/>
              <a:ahLst/>
              <a:cxnLst/>
              <a:rect l="l" t="t" r="r" b="b"/>
              <a:pathLst>
                <a:path w="5840" h="6961" extrusionOk="0">
                  <a:moveTo>
                    <a:pt x="3424" y="1"/>
                  </a:moveTo>
                  <a:cubicBezTo>
                    <a:pt x="3040" y="1"/>
                    <a:pt x="2710" y="116"/>
                    <a:pt x="1968" y="373"/>
                  </a:cubicBezTo>
                  <a:cubicBezTo>
                    <a:pt x="1162" y="631"/>
                    <a:pt x="97" y="1018"/>
                    <a:pt x="49" y="1454"/>
                  </a:cubicBezTo>
                  <a:cubicBezTo>
                    <a:pt x="1" y="1906"/>
                    <a:pt x="533" y="3325"/>
                    <a:pt x="904" y="4470"/>
                  </a:cubicBezTo>
                  <a:cubicBezTo>
                    <a:pt x="1265" y="5525"/>
                    <a:pt x="1613" y="6960"/>
                    <a:pt x="2197" y="6960"/>
                  </a:cubicBezTo>
                  <a:cubicBezTo>
                    <a:pt x="2238" y="6960"/>
                    <a:pt x="2280" y="6953"/>
                    <a:pt x="2323" y="6938"/>
                  </a:cubicBezTo>
                  <a:lnTo>
                    <a:pt x="5082" y="6003"/>
                  </a:lnTo>
                  <a:cubicBezTo>
                    <a:pt x="5565" y="5841"/>
                    <a:pt x="5840" y="5712"/>
                    <a:pt x="5775" y="5519"/>
                  </a:cubicBezTo>
                  <a:cubicBezTo>
                    <a:pt x="5754" y="5455"/>
                    <a:pt x="5705" y="5432"/>
                    <a:pt x="5639" y="5432"/>
                  </a:cubicBezTo>
                  <a:cubicBezTo>
                    <a:pt x="5505" y="5432"/>
                    <a:pt x="5303" y="5529"/>
                    <a:pt x="5130" y="5583"/>
                  </a:cubicBezTo>
                  <a:lnTo>
                    <a:pt x="3227" y="6228"/>
                  </a:lnTo>
                  <a:cubicBezTo>
                    <a:pt x="2897" y="6342"/>
                    <a:pt x="2589" y="6466"/>
                    <a:pt x="2355" y="6466"/>
                  </a:cubicBezTo>
                  <a:cubicBezTo>
                    <a:pt x="2188" y="6466"/>
                    <a:pt x="2058" y="6403"/>
                    <a:pt x="1985" y="6228"/>
                  </a:cubicBezTo>
                  <a:cubicBezTo>
                    <a:pt x="1791" y="5825"/>
                    <a:pt x="1662" y="5422"/>
                    <a:pt x="3469" y="4825"/>
                  </a:cubicBezTo>
                  <a:cubicBezTo>
                    <a:pt x="4565" y="4454"/>
                    <a:pt x="5324" y="4277"/>
                    <a:pt x="5227" y="3938"/>
                  </a:cubicBezTo>
                  <a:cubicBezTo>
                    <a:pt x="5146" y="3599"/>
                    <a:pt x="4840" y="2793"/>
                    <a:pt x="4549" y="1938"/>
                  </a:cubicBezTo>
                  <a:cubicBezTo>
                    <a:pt x="4275" y="1083"/>
                    <a:pt x="3920" y="2"/>
                    <a:pt x="3501" y="2"/>
                  </a:cubicBezTo>
                  <a:cubicBezTo>
                    <a:pt x="3475" y="1"/>
                    <a:pt x="3449" y="1"/>
                    <a:pt x="3424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13" name="Google Shape;613;p20"/>
          <p:cNvGrpSpPr/>
          <p:nvPr/>
        </p:nvGrpSpPr>
        <p:grpSpPr>
          <a:xfrm>
            <a:off x="189782" y="6352942"/>
            <a:ext cx="366199" cy="327228"/>
            <a:chOff x="788486" y="3918006"/>
            <a:chExt cx="274649" cy="245421"/>
          </a:xfrm>
        </p:grpSpPr>
        <p:sp>
          <p:nvSpPr>
            <p:cNvPr id="614" name="Google Shape;614;p20"/>
            <p:cNvSpPr/>
            <p:nvPr/>
          </p:nvSpPr>
          <p:spPr>
            <a:xfrm>
              <a:off x="788486" y="3977281"/>
              <a:ext cx="274649" cy="186145"/>
            </a:xfrm>
            <a:custGeom>
              <a:avLst/>
              <a:gdLst/>
              <a:ahLst/>
              <a:cxnLst/>
              <a:rect l="l" t="t" r="r" b="b"/>
              <a:pathLst>
                <a:path w="5741" h="3891" extrusionOk="0">
                  <a:moveTo>
                    <a:pt x="3596" y="0"/>
                  </a:moveTo>
                  <a:cubicBezTo>
                    <a:pt x="2666" y="0"/>
                    <a:pt x="2369" y="990"/>
                    <a:pt x="2369" y="990"/>
                  </a:cubicBezTo>
                  <a:cubicBezTo>
                    <a:pt x="1940" y="635"/>
                    <a:pt x="1549" y="491"/>
                    <a:pt x="1216" y="491"/>
                  </a:cubicBezTo>
                  <a:cubicBezTo>
                    <a:pt x="459" y="491"/>
                    <a:pt x="0" y="1236"/>
                    <a:pt x="78" y="1942"/>
                  </a:cubicBezTo>
                  <a:cubicBezTo>
                    <a:pt x="184" y="2909"/>
                    <a:pt x="1650" y="3891"/>
                    <a:pt x="2126" y="3891"/>
                  </a:cubicBezTo>
                  <a:cubicBezTo>
                    <a:pt x="2158" y="3891"/>
                    <a:pt x="2185" y="3886"/>
                    <a:pt x="2208" y="3877"/>
                  </a:cubicBezTo>
                  <a:cubicBezTo>
                    <a:pt x="2434" y="3797"/>
                    <a:pt x="2579" y="3603"/>
                    <a:pt x="2627" y="3377"/>
                  </a:cubicBezTo>
                  <a:cubicBezTo>
                    <a:pt x="2627" y="3377"/>
                    <a:pt x="3113" y="3657"/>
                    <a:pt x="3421" y="3657"/>
                  </a:cubicBezTo>
                  <a:cubicBezTo>
                    <a:pt x="3468" y="3657"/>
                    <a:pt x="3510" y="3650"/>
                    <a:pt x="3547" y="3635"/>
                  </a:cubicBezTo>
                  <a:cubicBezTo>
                    <a:pt x="3805" y="3522"/>
                    <a:pt x="5740" y="780"/>
                    <a:pt x="4272" y="151"/>
                  </a:cubicBezTo>
                  <a:cubicBezTo>
                    <a:pt x="4017" y="44"/>
                    <a:pt x="3792" y="0"/>
                    <a:pt x="3596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20"/>
            <p:cNvSpPr/>
            <p:nvPr/>
          </p:nvSpPr>
          <p:spPr>
            <a:xfrm>
              <a:off x="866324" y="3927670"/>
              <a:ext cx="38607" cy="75396"/>
            </a:xfrm>
            <a:custGeom>
              <a:avLst/>
              <a:gdLst/>
              <a:ahLst/>
              <a:cxnLst/>
              <a:rect l="l" t="t" r="r" b="b"/>
              <a:pathLst>
                <a:path w="807" h="1576" extrusionOk="0">
                  <a:moveTo>
                    <a:pt x="293" y="1"/>
                  </a:moveTo>
                  <a:cubicBezTo>
                    <a:pt x="192" y="1"/>
                    <a:pt x="100" y="50"/>
                    <a:pt x="48" y="140"/>
                  </a:cubicBezTo>
                  <a:cubicBezTo>
                    <a:pt x="1" y="251"/>
                    <a:pt x="488" y="1576"/>
                    <a:pt x="671" y="1576"/>
                  </a:cubicBezTo>
                  <a:cubicBezTo>
                    <a:pt x="673" y="1576"/>
                    <a:pt x="675" y="1576"/>
                    <a:pt x="677" y="1575"/>
                  </a:cubicBezTo>
                  <a:cubicBezTo>
                    <a:pt x="807" y="1559"/>
                    <a:pt x="484" y="43"/>
                    <a:pt x="371" y="11"/>
                  </a:cubicBezTo>
                  <a:cubicBezTo>
                    <a:pt x="345" y="4"/>
                    <a:pt x="318" y="1"/>
                    <a:pt x="293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20"/>
            <p:cNvSpPr/>
            <p:nvPr/>
          </p:nvSpPr>
          <p:spPr>
            <a:xfrm>
              <a:off x="898808" y="3918006"/>
              <a:ext cx="60900" cy="45065"/>
            </a:xfrm>
            <a:custGeom>
              <a:avLst/>
              <a:gdLst/>
              <a:ahLst/>
              <a:cxnLst/>
              <a:rect l="l" t="t" r="r" b="b"/>
              <a:pathLst>
                <a:path w="1273" h="942" extrusionOk="0">
                  <a:moveTo>
                    <a:pt x="483" y="1"/>
                  </a:moveTo>
                  <a:cubicBezTo>
                    <a:pt x="0" y="1"/>
                    <a:pt x="31" y="713"/>
                    <a:pt x="31" y="713"/>
                  </a:cubicBezTo>
                  <a:cubicBezTo>
                    <a:pt x="141" y="881"/>
                    <a:pt x="294" y="941"/>
                    <a:pt x="448" y="941"/>
                  </a:cubicBezTo>
                  <a:cubicBezTo>
                    <a:pt x="766" y="941"/>
                    <a:pt x="1095" y="687"/>
                    <a:pt x="1095" y="600"/>
                  </a:cubicBezTo>
                  <a:cubicBezTo>
                    <a:pt x="1095" y="487"/>
                    <a:pt x="1273" y="358"/>
                    <a:pt x="1273" y="358"/>
                  </a:cubicBezTo>
                  <a:cubicBezTo>
                    <a:pt x="1095" y="132"/>
                    <a:pt x="821" y="3"/>
                    <a:pt x="531" y="3"/>
                  </a:cubicBezTo>
                  <a:cubicBezTo>
                    <a:pt x="514" y="1"/>
                    <a:pt x="498" y="1"/>
                    <a:pt x="483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17" name="Google Shape;617;p20"/>
          <p:cNvSpPr/>
          <p:nvPr/>
        </p:nvSpPr>
        <p:spPr>
          <a:xfrm>
            <a:off x="559149" y="5569162"/>
            <a:ext cx="266564" cy="248513"/>
          </a:xfrm>
          <a:custGeom>
            <a:avLst/>
            <a:gdLst/>
            <a:ahLst/>
            <a:cxnLst/>
            <a:rect l="l" t="t" r="r" b="b"/>
            <a:pathLst>
              <a:path w="4179" h="3896" extrusionOk="0">
                <a:moveTo>
                  <a:pt x="2599" y="1"/>
                </a:moveTo>
                <a:cubicBezTo>
                  <a:pt x="2271" y="1"/>
                  <a:pt x="1759" y="879"/>
                  <a:pt x="1759" y="879"/>
                </a:cubicBezTo>
                <a:cubicBezTo>
                  <a:pt x="1759" y="879"/>
                  <a:pt x="1081" y="572"/>
                  <a:pt x="778" y="572"/>
                </a:cubicBezTo>
                <a:cubicBezTo>
                  <a:pt x="714" y="572"/>
                  <a:pt x="666" y="586"/>
                  <a:pt x="646" y="620"/>
                </a:cubicBezTo>
                <a:cubicBezTo>
                  <a:pt x="517" y="814"/>
                  <a:pt x="888" y="1733"/>
                  <a:pt x="888" y="1733"/>
                </a:cubicBezTo>
                <a:cubicBezTo>
                  <a:pt x="888" y="1733"/>
                  <a:pt x="1" y="2750"/>
                  <a:pt x="372" y="2975"/>
                </a:cubicBezTo>
                <a:cubicBezTo>
                  <a:pt x="444" y="3019"/>
                  <a:pt x="545" y="3037"/>
                  <a:pt x="660" y="3037"/>
                </a:cubicBezTo>
                <a:cubicBezTo>
                  <a:pt x="1139" y="3037"/>
                  <a:pt x="1872" y="2733"/>
                  <a:pt x="1872" y="2733"/>
                </a:cubicBezTo>
                <a:cubicBezTo>
                  <a:pt x="1872" y="2733"/>
                  <a:pt x="2484" y="3896"/>
                  <a:pt x="2873" y="3896"/>
                </a:cubicBezTo>
                <a:cubicBezTo>
                  <a:pt x="2878" y="3896"/>
                  <a:pt x="2883" y="3895"/>
                  <a:pt x="2888" y="3895"/>
                </a:cubicBezTo>
                <a:cubicBezTo>
                  <a:pt x="3259" y="3863"/>
                  <a:pt x="3098" y="2524"/>
                  <a:pt x="3098" y="2524"/>
                </a:cubicBezTo>
                <a:cubicBezTo>
                  <a:pt x="3098" y="2524"/>
                  <a:pt x="4179" y="1895"/>
                  <a:pt x="4082" y="1637"/>
                </a:cubicBezTo>
                <a:cubicBezTo>
                  <a:pt x="3985" y="1379"/>
                  <a:pt x="3082" y="1185"/>
                  <a:pt x="3082" y="1185"/>
                </a:cubicBezTo>
                <a:cubicBezTo>
                  <a:pt x="3082" y="1185"/>
                  <a:pt x="3066" y="104"/>
                  <a:pt x="2646" y="7"/>
                </a:cubicBezTo>
                <a:cubicBezTo>
                  <a:pt x="2631" y="3"/>
                  <a:pt x="2615" y="1"/>
                  <a:pt x="2599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618" name="Google Shape;618;p20"/>
          <p:cNvGrpSpPr/>
          <p:nvPr/>
        </p:nvGrpSpPr>
        <p:grpSpPr>
          <a:xfrm>
            <a:off x="11776553" y="210087"/>
            <a:ext cx="255216" cy="495313"/>
            <a:chOff x="259803" y="3974215"/>
            <a:chExt cx="191412" cy="371485"/>
          </a:xfrm>
        </p:grpSpPr>
        <p:sp>
          <p:nvSpPr>
            <p:cNvPr id="619" name="Google Shape;619;p20"/>
            <p:cNvSpPr/>
            <p:nvPr/>
          </p:nvSpPr>
          <p:spPr>
            <a:xfrm>
              <a:off x="395624" y="4287335"/>
              <a:ext cx="55590" cy="58365"/>
            </a:xfrm>
            <a:custGeom>
              <a:avLst/>
              <a:gdLst/>
              <a:ahLst/>
              <a:cxnLst/>
              <a:rect l="l" t="t" r="r" b="b"/>
              <a:pathLst>
                <a:path w="1162" h="1220" extrusionOk="0">
                  <a:moveTo>
                    <a:pt x="801" y="0"/>
                  </a:moveTo>
                  <a:cubicBezTo>
                    <a:pt x="484" y="0"/>
                    <a:pt x="187" y="154"/>
                    <a:pt x="0" y="408"/>
                  </a:cubicBezTo>
                  <a:cubicBezTo>
                    <a:pt x="0" y="408"/>
                    <a:pt x="650" y="1220"/>
                    <a:pt x="876" y="1220"/>
                  </a:cubicBezTo>
                  <a:cubicBezTo>
                    <a:pt x="886" y="1220"/>
                    <a:pt x="895" y="1218"/>
                    <a:pt x="904" y="1214"/>
                  </a:cubicBezTo>
                  <a:cubicBezTo>
                    <a:pt x="1162" y="1118"/>
                    <a:pt x="1000" y="21"/>
                    <a:pt x="1000" y="21"/>
                  </a:cubicBezTo>
                  <a:cubicBezTo>
                    <a:pt x="934" y="7"/>
                    <a:pt x="867" y="0"/>
                    <a:pt x="801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20"/>
            <p:cNvSpPr/>
            <p:nvPr/>
          </p:nvSpPr>
          <p:spPr>
            <a:xfrm>
              <a:off x="359360" y="4228873"/>
              <a:ext cx="81806" cy="66402"/>
            </a:xfrm>
            <a:custGeom>
              <a:avLst/>
              <a:gdLst/>
              <a:ahLst/>
              <a:cxnLst/>
              <a:rect l="l" t="t" r="r" b="b"/>
              <a:pathLst>
                <a:path w="1710" h="1388" extrusionOk="0">
                  <a:moveTo>
                    <a:pt x="1150" y="0"/>
                  </a:moveTo>
                  <a:cubicBezTo>
                    <a:pt x="1010" y="0"/>
                    <a:pt x="871" y="28"/>
                    <a:pt x="742" y="81"/>
                  </a:cubicBezTo>
                  <a:cubicBezTo>
                    <a:pt x="436" y="194"/>
                    <a:pt x="178" y="404"/>
                    <a:pt x="0" y="662"/>
                  </a:cubicBezTo>
                  <a:lnTo>
                    <a:pt x="549" y="1388"/>
                  </a:lnTo>
                  <a:cubicBezTo>
                    <a:pt x="797" y="1098"/>
                    <a:pt x="1151" y="938"/>
                    <a:pt x="1521" y="938"/>
                  </a:cubicBezTo>
                  <a:cubicBezTo>
                    <a:pt x="1584" y="938"/>
                    <a:pt x="1647" y="943"/>
                    <a:pt x="1710" y="952"/>
                  </a:cubicBezTo>
                  <a:lnTo>
                    <a:pt x="1613" y="114"/>
                  </a:lnTo>
                  <a:cubicBezTo>
                    <a:pt x="1467" y="36"/>
                    <a:pt x="1308" y="0"/>
                    <a:pt x="1150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20"/>
            <p:cNvSpPr/>
            <p:nvPr/>
          </p:nvSpPr>
          <p:spPr>
            <a:xfrm>
              <a:off x="259803" y="3974215"/>
              <a:ext cx="174425" cy="276324"/>
            </a:xfrm>
            <a:custGeom>
              <a:avLst/>
              <a:gdLst/>
              <a:ahLst/>
              <a:cxnLst/>
              <a:rect l="l" t="t" r="r" b="b"/>
              <a:pathLst>
                <a:path w="3646" h="5776" extrusionOk="0">
                  <a:moveTo>
                    <a:pt x="1104" y="1"/>
                  </a:moveTo>
                  <a:cubicBezTo>
                    <a:pt x="988" y="1"/>
                    <a:pt x="871" y="17"/>
                    <a:pt x="758" y="49"/>
                  </a:cubicBezTo>
                  <a:cubicBezTo>
                    <a:pt x="420" y="210"/>
                    <a:pt x="146" y="485"/>
                    <a:pt x="0" y="823"/>
                  </a:cubicBezTo>
                  <a:lnTo>
                    <a:pt x="1904" y="5775"/>
                  </a:lnTo>
                  <a:cubicBezTo>
                    <a:pt x="2238" y="5320"/>
                    <a:pt x="2762" y="5065"/>
                    <a:pt x="3308" y="5065"/>
                  </a:cubicBezTo>
                  <a:cubicBezTo>
                    <a:pt x="3420" y="5065"/>
                    <a:pt x="3533" y="5076"/>
                    <a:pt x="3646" y="5098"/>
                  </a:cubicBezTo>
                  <a:lnTo>
                    <a:pt x="1759" y="194"/>
                  </a:lnTo>
                  <a:cubicBezTo>
                    <a:pt x="1565" y="65"/>
                    <a:pt x="1336" y="1"/>
                    <a:pt x="1104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2" name="Google Shape;622;p20"/>
          <p:cNvGrpSpPr/>
          <p:nvPr/>
        </p:nvGrpSpPr>
        <p:grpSpPr>
          <a:xfrm rot="4804002">
            <a:off x="1150655" y="375503"/>
            <a:ext cx="319000" cy="463096"/>
            <a:chOff x="770999" y="2883387"/>
            <a:chExt cx="239252" cy="347325"/>
          </a:xfrm>
        </p:grpSpPr>
        <p:sp>
          <p:nvSpPr>
            <p:cNvPr id="623" name="Google Shape;623;p20"/>
            <p:cNvSpPr/>
            <p:nvPr/>
          </p:nvSpPr>
          <p:spPr>
            <a:xfrm>
              <a:off x="897540" y="3147279"/>
              <a:ext cx="90322" cy="83433"/>
            </a:xfrm>
            <a:custGeom>
              <a:avLst/>
              <a:gdLst/>
              <a:ahLst/>
              <a:cxnLst/>
              <a:rect l="l" t="t" r="r" b="b"/>
              <a:pathLst>
                <a:path w="1888" h="1744" extrusionOk="0">
                  <a:moveTo>
                    <a:pt x="1146" y="1"/>
                  </a:moveTo>
                  <a:cubicBezTo>
                    <a:pt x="839" y="227"/>
                    <a:pt x="468" y="388"/>
                    <a:pt x="97" y="453"/>
                  </a:cubicBezTo>
                  <a:cubicBezTo>
                    <a:pt x="97" y="453"/>
                    <a:pt x="1" y="824"/>
                    <a:pt x="420" y="1227"/>
                  </a:cubicBezTo>
                  <a:cubicBezTo>
                    <a:pt x="646" y="1453"/>
                    <a:pt x="920" y="1630"/>
                    <a:pt x="1210" y="1743"/>
                  </a:cubicBezTo>
                  <a:cubicBezTo>
                    <a:pt x="1210" y="1743"/>
                    <a:pt x="1888" y="775"/>
                    <a:pt x="1146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20"/>
            <p:cNvSpPr/>
            <p:nvPr/>
          </p:nvSpPr>
          <p:spPr>
            <a:xfrm>
              <a:off x="793341" y="2883387"/>
              <a:ext cx="93432" cy="100177"/>
            </a:xfrm>
            <a:custGeom>
              <a:avLst/>
              <a:gdLst/>
              <a:ahLst/>
              <a:cxnLst/>
              <a:rect l="l" t="t" r="r" b="b"/>
              <a:pathLst>
                <a:path w="1953" h="2094" extrusionOk="0">
                  <a:moveTo>
                    <a:pt x="340" y="0"/>
                  </a:moveTo>
                  <a:cubicBezTo>
                    <a:pt x="98" y="646"/>
                    <a:pt x="1" y="1339"/>
                    <a:pt x="65" y="2033"/>
                  </a:cubicBezTo>
                  <a:cubicBezTo>
                    <a:pt x="65" y="2033"/>
                    <a:pt x="181" y="2093"/>
                    <a:pt x="407" y="2093"/>
                  </a:cubicBezTo>
                  <a:cubicBezTo>
                    <a:pt x="585" y="2093"/>
                    <a:pt x="833" y="2055"/>
                    <a:pt x="1146" y="1920"/>
                  </a:cubicBezTo>
                  <a:cubicBezTo>
                    <a:pt x="1856" y="1630"/>
                    <a:pt x="1953" y="1275"/>
                    <a:pt x="1953" y="1275"/>
                  </a:cubicBezTo>
                  <a:cubicBezTo>
                    <a:pt x="872" y="146"/>
                    <a:pt x="340" y="0"/>
                    <a:pt x="340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20"/>
            <p:cNvSpPr/>
            <p:nvPr/>
          </p:nvSpPr>
          <p:spPr>
            <a:xfrm>
              <a:off x="799513" y="2954384"/>
              <a:ext cx="179113" cy="206095"/>
            </a:xfrm>
            <a:custGeom>
              <a:avLst/>
              <a:gdLst/>
              <a:ahLst/>
              <a:cxnLst/>
              <a:rect l="l" t="t" r="r" b="b"/>
              <a:pathLst>
                <a:path w="3744" h="4308" extrusionOk="0">
                  <a:moveTo>
                    <a:pt x="2066" y="0"/>
                  </a:moveTo>
                  <a:cubicBezTo>
                    <a:pt x="1583" y="558"/>
                    <a:pt x="890" y="876"/>
                    <a:pt x="156" y="876"/>
                  </a:cubicBezTo>
                  <a:cubicBezTo>
                    <a:pt x="105" y="876"/>
                    <a:pt x="53" y="875"/>
                    <a:pt x="1" y="871"/>
                  </a:cubicBezTo>
                  <a:lnTo>
                    <a:pt x="1" y="871"/>
                  </a:lnTo>
                  <a:cubicBezTo>
                    <a:pt x="82" y="1533"/>
                    <a:pt x="259" y="2194"/>
                    <a:pt x="533" y="2807"/>
                  </a:cubicBezTo>
                  <a:cubicBezTo>
                    <a:pt x="791" y="3420"/>
                    <a:pt x="1211" y="3936"/>
                    <a:pt x="1759" y="4307"/>
                  </a:cubicBezTo>
                  <a:cubicBezTo>
                    <a:pt x="2372" y="4275"/>
                    <a:pt x="2937" y="4033"/>
                    <a:pt x="3388" y="3630"/>
                  </a:cubicBezTo>
                  <a:cubicBezTo>
                    <a:pt x="3388" y="3630"/>
                    <a:pt x="3743" y="1872"/>
                    <a:pt x="2066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20"/>
            <p:cNvSpPr/>
            <p:nvPr/>
          </p:nvSpPr>
          <p:spPr>
            <a:xfrm>
              <a:off x="939209" y="2997584"/>
              <a:ext cx="71042" cy="62575"/>
            </a:xfrm>
            <a:custGeom>
              <a:avLst/>
              <a:gdLst/>
              <a:ahLst/>
              <a:cxnLst/>
              <a:rect l="l" t="t" r="r" b="b"/>
              <a:pathLst>
                <a:path w="1485" h="1308" extrusionOk="0">
                  <a:moveTo>
                    <a:pt x="1" y="1"/>
                  </a:moveTo>
                  <a:lnTo>
                    <a:pt x="1" y="1"/>
                  </a:lnTo>
                  <a:cubicBezTo>
                    <a:pt x="275" y="372"/>
                    <a:pt x="452" y="807"/>
                    <a:pt x="533" y="1259"/>
                  </a:cubicBezTo>
                  <a:lnTo>
                    <a:pt x="1485" y="1307"/>
                  </a:lnTo>
                  <a:cubicBezTo>
                    <a:pt x="1485" y="1307"/>
                    <a:pt x="1114" y="178"/>
                    <a:pt x="1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20"/>
            <p:cNvSpPr/>
            <p:nvPr/>
          </p:nvSpPr>
          <p:spPr>
            <a:xfrm>
              <a:off x="770999" y="3056238"/>
              <a:ext cx="57121" cy="94197"/>
            </a:xfrm>
            <a:custGeom>
              <a:avLst/>
              <a:gdLst/>
              <a:ahLst/>
              <a:cxnLst/>
              <a:rect l="l" t="t" r="r" b="b"/>
              <a:pathLst>
                <a:path w="1194" h="1969" extrusionOk="0">
                  <a:moveTo>
                    <a:pt x="662" y="1"/>
                  </a:moveTo>
                  <a:cubicBezTo>
                    <a:pt x="0" y="920"/>
                    <a:pt x="565" y="1969"/>
                    <a:pt x="565" y="1969"/>
                  </a:cubicBezTo>
                  <a:lnTo>
                    <a:pt x="1194" y="1243"/>
                  </a:lnTo>
                  <a:cubicBezTo>
                    <a:pt x="920" y="872"/>
                    <a:pt x="742" y="452"/>
                    <a:pt x="662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28" name="Google Shape;628;p20"/>
          <p:cNvSpPr/>
          <p:nvPr/>
        </p:nvSpPr>
        <p:spPr>
          <a:xfrm>
            <a:off x="710471" y="210102"/>
            <a:ext cx="255211" cy="199908"/>
          </a:xfrm>
          <a:custGeom>
            <a:avLst/>
            <a:gdLst/>
            <a:ahLst/>
            <a:cxnLst/>
            <a:rect l="l" t="t" r="r" b="b"/>
            <a:pathLst>
              <a:path w="4001" h="3134" extrusionOk="0">
                <a:moveTo>
                  <a:pt x="775" y="1"/>
                </a:moveTo>
                <a:cubicBezTo>
                  <a:pt x="451" y="1"/>
                  <a:pt x="159" y="191"/>
                  <a:pt x="114" y="634"/>
                </a:cubicBezTo>
                <a:cubicBezTo>
                  <a:pt x="1" y="1763"/>
                  <a:pt x="1404" y="3134"/>
                  <a:pt x="1404" y="3134"/>
                </a:cubicBezTo>
                <a:cubicBezTo>
                  <a:pt x="3098" y="2505"/>
                  <a:pt x="4001" y="811"/>
                  <a:pt x="3098" y="408"/>
                </a:cubicBezTo>
                <a:cubicBezTo>
                  <a:pt x="2956" y="344"/>
                  <a:pt x="2824" y="318"/>
                  <a:pt x="2702" y="318"/>
                </a:cubicBezTo>
                <a:cubicBezTo>
                  <a:pt x="2049" y="318"/>
                  <a:pt x="1694" y="1085"/>
                  <a:pt x="1694" y="1085"/>
                </a:cubicBezTo>
                <a:cubicBezTo>
                  <a:pt x="1821" y="435"/>
                  <a:pt x="1263" y="1"/>
                  <a:pt x="775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29" name="Google Shape;629;p20"/>
          <p:cNvSpPr/>
          <p:nvPr/>
        </p:nvSpPr>
        <p:spPr>
          <a:xfrm>
            <a:off x="1312512" y="6368694"/>
            <a:ext cx="148240" cy="139311"/>
          </a:xfrm>
          <a:custGeom>
            <a:avLst/>
            <a:gdLst/>
            <a:ahLst/>
            <a:cxnLst/>
            <a:rect l="l" t="t" r="r" b="b"/>
            <a:pathLst>
              <a:path w="2324" h="2184" extrusionOk="0">
                <a:moveTo>
                  <a:pt x="1438" y="0"/>
                </a:moveTo>
                <a:cubicBezTo>
                  <a:pt x="1258" y="0"/>
                  <a:pt x="985" y="490"/>
                  <a:pt x="985" y="490"/>
                </a:cubicBezTo>
                <a:cubicBezTo>
                  <a:pt x="985" y="490"/>
                  <a:pt x="593" y="321"/>
                  <a:pt x="424" y="321"/>
                </a:cubicBezTo>
                <a:cubicBezTo>
                  <a:pt x="391" y="321"/>
                  <a:pt x="366" y="328"/>
                  <a:pt x="355" y="344"/>
                </a:cubicBezTo>
                <a:cubicBezTo>
                  <a:pt x="291" y="457"/>
                  <a:pt x="501" y="973"/>
                  <a:pt x="501" y="973"/>
                </a:cubicBezTo>
                <a:cubicBezTo>
                  <a:pt x="501" y="973"/>
                  <a:pt x="1" y="1538"/>
                  <a:pt x="194" y="1667"/>
                </a:cubicBezTo>
                <a:cubicBezTo>
                  <a:pt x="236" y="1693"/>
                  <a:pt x="295" y="1703"/>
                  <a:pt x="364" y="1703"/>
                </a:cubicBezTo>
                <a:cubicBezTo>
                  <a:pt x="636" y="1703"/>
                  <a:pt x="1049" y="1538"/>
                  <a:pt x="1049" y="1538"/>
                </a:cubicBezTo>
                <a:cubicBezTo>
                  <a:pt x="1049" y="1538"/>
                  <a:pt x="1380" y="2183"/>
                  <a:pt x="1590" y="2183"/>
                </a:cubicBezTo>
                <a:cubicBezTo>
                  <a:pt x="1592" y="2183"/>
                  <a:pt x="1595" y="2183"/>
                  <a:pt x="1598" y="2183"/>
                </a:cubicBezTo>
                <a:cubicBezTo>
                  <a:pt x="1823" y="2167"/>
                  <a:pt x="1727" y="1409"/>
                  <a:pt x="1727" y="1409"/>
                </a:cubicBezTo>
                <a:cubicBezTo>
                  <a:pt x="1727" y="1409"/>
                  <a:pt x="2323" y="1070"/>
                  <a:pt x="2275" y="925"/>
                </a:cubicBezTo>
                <a:cubicBezTo>
                  <a:pt x="2210" y="780"/>
                  <a:pt x="1710" y="667"/>
                  <a:pt x="1710" y="667"/>
                </a:cubicBezTo>
                <a:cubicBezTo>
                  <a:pt x="1710" y="667"/>
                  <a:pt x="1710" y="54"/>
                  <a:pt x="1468" y="6"/>
                </a:cubicBezTo>
                <a:cubicBezTo>
                  <a:pt x="1459" y="2"/>
                  <a:pt x="1448" y="0"/>
                  <a:pt x="1438" y="0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0" name="Google Shape;630;p20"/>
          <p:cNvSpPr/>
          <p:nvPr/>
        </p:nvSpPr>
        <p:spPr>
          <a:xfrm>
            <a:off x="184039" y="5318026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1" name="Google Shape;631;p20"/>
          <p:cNvSpPr/>
          <p:nvPr/>
        </p:nvSpPr>
        <p:spPr>
          <a:xfrm>
            <a:off x="663909" y="910746"/>
            <a:ext cx="145115" cy="133633"/>
          </a:xfrm>
          <a:custGeom>
            <a:avLst/>
            <a:gdLst/>
            <a:ahLst/>
            <a:cxnLst/>
            <a:rect l="l" t="t" r="r" b="b"/>
            <a:pathLst>
              <a:path w="2275" h="2095" extrusionOk="0">
                <a:moveTo>
                  <a:pt x="757" y="1"/>
                </a:moveTo>
                <a:cubicBezTo>
                  <a:pt x="735" y="1"/>
                  <a:pt x="714" y="5"/>
                  <a:pt x="694" y="13"/>
                </a:cubicBezTo>
                <a:cubicBezTo>
                  <a:pt x="517" y="78"/>
                  <a:pt x="597" y="691"/>
                  <a:pt x="597" y="691"/>
                </a:cubicBezTo>
                <a:cubicBezTo>
                  <a:pt x="597" y="691"/>
                  <a:pt x="0" y="820"/>
                  <a:pt x="16" y="949"/>
                </a:cubicBezTo>
                <a:cubicBezTo>
                  <a:pt x="16" y="1062"/>
                  <a:pt x="484" y="1368"/>
                  <a:pt x="484" y="1368"/>
                </a:cubicBezTo>
                <a:cubicBezTo>
                  <a:pt x="484" y="1368"/>
                  <a:pt x="421" y="2094"/>
                  <a:pt x="654" y="2094"/>
                </a:cubicBezTo>
                <a:cubicBezTo>
                  <a:pt x="657" y="2094"/>
                  <a:pt x="659" y="2094"/>
                  <a:pt x="662" y="2094"/>
                </a:cubicBezTo>
                <a:cubicBezTo>
                  <a:pt x="920" y="2078"/>
                  <a:pt x="1275" y="1497"/>
                  <a:pt x="1275" y="1497"/>
                </a:cubicBezTo>
                <a:cubicBezTo>
                  <a:pt x="1275" y="1497"/>
                  <a:pt x="1734" y="1727"/>
                  <a:pt x="1986" y="1727"/>
                </a:cubicBezTo>
                <a:cubicBezTo>
                  <a:pt x="2040" y="1727"/>
                  <a:pt x="2085" y="1717"/>
                  <a:pt x="2113" y="1691"/>
                </a:cubicBezTo>
                <a:cubicBezTo>
                  <a:pt x="2275" y="1562"/>
                  <a:pt x="1759" y="1013"/>
                  <a:pt x="1759" y="1013"/>
                </a:cubicBezTo>
                <a:cubicBezTo>
                  <a:pt x="1759" y="1013"/>
                  <a:pt x="2049" y="368"/>
                  <a:pt x="1904" y="288"/>
                </a:cubicBezTo>
                <a:cubicBezTo>
                  <a:pt x="1880" y="275"/>
                  <a:pt x="1849" y="269"/>
                  <a:pt x="1813" y="269"/>
                </a:cubicBezTo>
                <a:cubicBezTo>
                  <a:pt x="1625" y="269"/>
                  <a:pt x="1307" y="417"/>
                  <a:pt x="1307" y="417"/>
                </a:cubicBezTo>
                <a:cubicBezTo>
                  <a:pt x="1307" y="417"/>
                  <a:pt x="985" y="1"/>
                  <a:pt x="757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2" name="Google Shape;632;p20"/>
          <p:cNvSpPr/>
          <p:nvPr/>
        </p:nvSpPr>
        <p:spPr>
          <a:xfrm>
            <a:off x="186611" y="243225"/>
            <a:ext cx="144157" cy="133633"/>
          </a:xfrm>
          <a:custGeom>
            <a:avLst/>
            <a:gdLst/>
            <a:ahLst/>
            <a:cxnLst/>
            <a:rect l="l" t="t" r="r" b="b"/>
            <a:pathLst>
              <a:path w="2260" h="2095" extrusionOk="0">
                <a:moveTo>
                  <a:pt x="759" y="0"/>
                </a:moveTo>
                <a:cubicBezTo>
                  <a:pt x="737" y="0"/>
                  <a:pt x="715" y="4"/>
                  <a:pt x="695" y="13"/>
                </a:cubicBezTo>
                <a:cubicBezTo>
                  <a:pt x="517" y="78"/>
                  <a:pt x="598" y="691"/>
                  <a:pt x="598" y="691"/>
                </a:cubicBezTo>
                <a:cubicBezTo>
                  <a:pt x="598" y="691"/>
                  <a:pt x="1" y="820"/>
                  <a:pt x="1" y="949"/>
                </a:cubicBezTo>
                <a:cubicBezTo>
                  <a:pt x="17" y="1062"/>
                  <a:pt x="485" y="1368"/>
                  <a:pt x="485" y="1368"/>
                </a:cubicBezTo>
                <a:cubicBezTo>
                  <a:pt x="485" y="1368"/>
                  <a:pt x="422" y="2094"/>
                  <a:pt x="655" y="2094"/>
                </a:cubicBezTo>
                <a:cubicBezTo>
                  <a:pt x="657" y="2094"/>
                  <a:pt x="660" y="2094"/>
                  <a:pt x="662" y="2094"/>
                </a:cubicBezTo>
                <a:cubicBezTo>
                  <a:pt x="904" y="2078"/>
                  <a:pt x="1275" y="1497"/>
                  <a:pt x="1275" y="1497"/>
                </a:cubicBezTo>
                <a:cubicBezTo>
                  <a:pt x="1275" y="1497"/>
                  <a:pt x="1724" y="1727"/>
                  <a:pt x="1972" y="1727"/>
                </a:cubicBezTo>
                <a:cubicBezTo>
                  <a:pt x="2025" y="1727"/>
                  <a:pt x="2069" y="1716"/>
                  <a:pt x="2098" y="1691"/>
                </a:cubicBezTo>
                <a:cubicBezTo>
                  <a:pt x="2259" y="1562"/>
                  <a:pt x="1743" y="1013"/>
                  <a:pt x="1743" y="1013"/>
                </a:cubicBezTo>
                <a:cubicBezTo>
                  <a:pt x="1743" y="1013"/>
                  <a:pt x="2033" y="368"/>
                  <a:pt x="1904" y="287"/>
                </a:cubicBezTo>
                <a:cubicBezTo>
                  <a:pt x="1879" y="273"/>
                  <a:pt x="1845" y="268"/>
                  <a:pt x="1805" y="268"/>
                </a:cubicBezTo>
                <a:cubicBezTo>
                  <a:pt x="1612" y="268"/>
                  <a:pt x="1291" y="400"/>
                  <a:pt x="1291" y="400"/>
                </a:cubicBezTo>
                <a:cubicBezTo>
                  <a:pt x="1291" y="400"/>
                  <a:pt x="985" y="0"/>
                  <a:pt x="759" y="0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3" name="Google Shape;633;p20"/>
          <p:cNvSpPr/>
          <p:nvPr/>
        </p:nvSpPr>
        <p:spPr>
          <a:xfrm rot="-970913">
            <a:off x="209406" y="5889067"/>
            <a:ext cx="255212" cy="199909"/>
          </a:xfrm>
          <a:custGeom>
            <a:avLst/>
            <a:gdLst/>
            <a:ahLst/>
            <a:cxnLst/>
            <a:rect l="l" t="t" r="r" b="b"/>
            <a:pathLst>
              <a:path w="4001" h="3134" extrusionOk="0">
                <a:moveTo>
                  <a:pt x="775" y="1"/>
                </a:moveTo>
                <a:cubicBezTo>
                  <a:pt x="451" y="1"/>
                  <a:pt x="159" y="191"/>
                  <a:pt x="114" y="634"/>
                </a:cubicBezTo>
                <a:cubicBezTo>
                  <a:pt x="1" y="1763"/>
                  <a:pt x="1404" y="3134"/>
                  <a:pt x="1404" y="3134"/>
                </a:cubicBezTo>
                <a:cubicBezTo>
                  <a:pt x="3098" y="2505"/>
                  <a:pt x="4001" y="811"/>
                  <a:pt x="3098" y="408"/>
                </a:cubicBezTo>
                <a:cubicBezTo>
                  <a:pt x="2956" y="344"/>
                  <a:pt x="2824" y="318"/>
                  <a:pt x="2702" y="318"/>
                </a:cubicBezTo>
                <a:cubicBezTo>
                  <a:pt x="2049" y="318"/>
                  <a:pt x="1694" y="1085"/>
                  <a:pt x="1694" y="1085"/>
                </a:cubicBezTo>
                <a:cubicBezTo>
                  <a:pt x="1821" y="435"/>
                  <a:pt x="1263" y="1"/>
                  <a:pt x="775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4" name="Google Shape;634;p20"/>
          <p:cNvSpPr/>
          <p:nvPr/>
        </p:nvSpPr>
        <p:spPr>
          <a:xfrm>
            <a:off x="663909" y="6348130"/>
            <a:ext cx="145115" cy="133633"/>
          </a:xfrm>
          <a:custGeom>
            <a:avLst/>
            <a:gdLst/>
            <a:ahLst/>
            <a:cxnLst/>
            <a:rect l="l" t="t" r="r" b="b"/>
            <a:pathLst>
              <a:path w="2275" h="2095" extrusionOk="0">
                <a:moveTo>
                  <a:pt x="757" y="1"/>
                </a:moveTo>
                <a:cubicBezTo>
                  <a:pt x="735" y="1"/>
                  <a:pt x="714" y="5"/>
                  <a:pt x="694" y="13"/>
                </a:cubicBezTo>
                <a:cubicBezTo>
                  <a:pt x="517" y="78"/>
                  <a:pt x="597" y="691"/>
                  <a:pt x="597" y="691"/>
                </a:cubicBezTo>
                <a:cubicBezTo>
                  <a:pt x="597" y="691"/>
                  <a:pt x="0" y="820"/>
                  <a:pt x="16" y="949"/>
                </a:cubicBezTo>
                <a:cubicBezTo>
                  <a:pt x="16" y="1062"/>
                  <a:pt x="484" y="1368"/>
                  <a:pt x="484" y="1368"/>
                </a:cubicBezTo>
                <a:cubicBezTo>
                  <a:pt x="484" y="1368"/>
                  <a:pt x="421" y="2094"/>
                  <a:pt x="654" y="2094"/>
                </a:cubicBezTo>
                <a:cubicBezTo>
                  <a:pt x="657" y="2094"/>
                  <a:pt x="659" y="2094"/>
                  <a:pt x="662" y="2094"/>
                </a:cubicBezTo>
                <a:cubicBezTo>
                  <a:pt x="920" y="2078"/>
                  <a:pt x="1275" y="1497"/>
                  <a:pt x="1275" y="1497"/>
                </a:cubicBezTo>
                <a:cubicBezTo>
                  <a:pt x="1275" y="1497"/>
                  <a:pt x="1734" y="1727"/>
                  <a:pt x="1986" y="1727"/>
                </a:cubicBezTo>
                <a:cubicBezTo>
                  <a:pt x="2040" y="1727"/>
                  <a:pt x="2085" y="1717"/>
                  <a:pt x="2113" y="1691"/>
                </a:cubicBezTo>
                <a:cubicBezTo>
                  <a:pt x="2275" y="1562"/>
                  <a:pt x="1759" y="1013"/>
                  <a:pt x="1759" y="1013"/>
                </a:cubicBezTo>
                <a:cubicBezTo>
                  <a:pt x="1759" y="1013"/>
                  <a:pt x="2049" y="368"/>
                  <a:pt x="1904" y="288"/>
                </a:cubicBezTo>
                <a:cubicBezTo>
                  <a:pt x="1880" y="275"/>
                  <a:pt x="1849" y="269"/>
                  <a:pt x="1813" y="269"/>
                </a:cubicBezTo>
                <a:cubicBezTo>
                  <a:pt x="1625" y="269"/>
                  <a:pt x="1307" y="417"/>
                  <a:pt x="1307" y="417"/>
                </a:cubicBezTo>
                <a:cubicBezTo>
                  <a:pt x="1307" y="417"/>
                  <a:pt x="985" y="1"/>
                  <a:pt x="757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5" name="Google Shape;635;p20"/>
          <p:cNvSpPr/>
          <p:nvPr/>
        </p:nvSpPr>
        <p:spPr>
          <a:xfrm rot="-1364433" flipH="1">
            <a:off x="11719306" y="1086027"/>
            <a:ext cx="265537" cy="248379"/>
          </a:xfrm>
          <a:custGeom>
            <a:avLst/>
            <a:gdLst/>
            <a:ahLst/>
            <a:cxnLst/>
            <a:rect l="l" t="t" r="r" b="b"/>
            <a:pathLst>
              <a:path w="4163" h="3894" extrusionOk="0">
                <a:moveTo>
                  <a:pt x="1571" y="1"/>
                </a:moveTo>
                <a:cubicBezTo>
                  <a:pt x="1558" y="1"/>
                  <a:pt x="1545" y="2"/>
                  <a:pt x="1533" y="5"/>
                </a:cubicBezTo>
                <a:cubicBezTo>
                  <a:pt x="1097" y="118"/>
                  <a:pt x="1081" y="1199"/>
                  <a:pt x="1081" y="1199"/>
                </a:cubicBezTo>
                <a:cubicBezTo>
                  <a:pt x="1081" y="1199"/>
                  <a:pt x="194" y="1377"/>
                  <a:pt x="97" y="1651"/>
                </a:cubicBezTo>
                <a:cubicBezTo>
                  <a:pt x="1" y="1909"/>
                  <a:pt x="1065" y="2538"/>
                  <a:pt x="1065" y="2538"/>
                </a:cubicBezTo>
                <a:cubicBezTo>
                  <a:pt x="1065" y="2538"/>
                  <a:pt x="904" y="3861"/>
                  <a:pt x="1291" y="3893"/>
                </a:cubicBezTo>
                <a:cubicBezTo>
                  <a:pt x="1296" y="3893"/>
                  <a:pt x="1301" y="3894"/>
                  <a:pt x="1306" y="3894"/>
                </a:cubicBezTo>
                <a:cubicBezTo>
                  <a:pt x="1679" y="3894"/>
                  <a:pt x="2291" y="2731"/>
                  <a:pt x="2291" y="2731"/>
                </a:cubicBezTo>
                <a:cubicBezTo>
                  <a:pt x="2291" y="2731"/>
                  <a:pt x="3033" y="3050"/>
                  <a:pt x="3512" y="3050"/>
                </a:cubicBezTo>
                <a:cubicBezTo>
                  <a:pt x="3624" y="3050"/>
                  <a:pt x="3721" y="3032"/>
                  <a:pt x="3791" y="2990"/>
                </a:cubicBezTo>
                <a:cubicBezTo>
                  <a:pt x="4162" y="2764"/>
                  <a:pt x="3275" y="1731"/>
                  <a:pt x="3275" y="1731"/>
                </a:cubicBezTo>
                <a:cubicBezTo>
                  <a:pt x="3275" y="1731"/>
                  <a:pt x="3646" y="812"/>
                  <a:pt x="3517" y="618"/>
                </a:cubicBezTo>
                <a:cubicBezTo>
                  <a:pt x="3498" y="589"/>
                  <a:pt x="3456" y="577"/>
                  <a:pt x="3398" y="577"/>
                </a:cubicBezTo>
                <a:cubicBezTo>
                  <a:pt x="3103" y="577"/>
                  <a:pt x="2404" y="893"/>
                  <a:pt x="2404" y="893"/>
                </a:cubicBezTo>
                <a:cubicBezTo>
                  <a:pt x="2404" y="893"/>
                  <a:pt x="1884" y="1"/>
                  <a:pt x="1571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636" name="Google Shape;636;p20"/>
          <p:cNvGrpSpPr/>
          <p:nvPr/>
        </p:nvGrpSpPr>
        <p:grpSpPr>
          <a:xfrm>
            <a:off x="11665812" y="5602335"/>
            <a:ext cx="372515" cy="444019"/>
            <a:chOff x="319987" y="2888363"/>
            <a:chExt cx="279386" cy="333014"/>
          </a:xfrm>
        </p:grpSpPr>
        <p:sp>
          <p:nvSpPr>
            <p:cNvPr id="637" name="Google Shape;637;p20"/>
            <p:cNvSpPr/>
            <p:nvPr/>
          </p:nvSpPr>
          <p:spPr>
            <a:xfrm>
              <a:off x="453512" y="3110107"/>
              <a:ext cx="118691" cy="43008"/>
            </a:xfrm>
            <a:custGeom>
              <a:avLst/>
              <a:gdLst/>
              <a:ahLst/>
              <a:cxnLst/>
              <a:rect l="l" t="t" r="r" b="b"/>
              <a:pathLst>
                <a:path w="2481" h="899" extrusionOk="0">
                  <a:moveTo>
                    <a:pt x="2392" y="1"/>
                  </a:moveTo>
                  <a:cubicBezTo>
                    <a:pt x="2226" y="1"/>
                    <a:pt x="1810" y="105"/>
                    <a:pt x="1291" y="271"/>
                  </a:cubicBezTo>
                  <a:cubicBezTo>
                    <a:pt x="581" y="513"/>
                    <a:pt x="0" y="739"/>
                    <a:pt x="32" y="868"/>
                  </a:cubicBezTo>
                  <a:cubicBezTo>
                    <a:pt x="40" y="889"/>
                    <a:pt x="69" y="898"/>
                    <a:pt x="114" y="898"/>
                  </a:cubicBezTo>
                  <a:cubicBezTo>
                    <a:pt x="341" y="898"/>
                    <a:pt x="976" y="661"/>
                    <a:pt x="1420" y="513"/>
                  </a:cubicBezTo>
                  <a:cubicBezTo>
                    <a:pt x="1952" y="335"/>
                    <a:pt x="2403" y="174"/>
                    <a:pt x="2468" y="45"/>
                  </a:cubicBezTo>
                  <a:cubicBezTo>
                    <a:pt x="2481" y="15"/>
                    <a:pt x="2453" y="1"/>
                    <a:pt x="2392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20"/>
            <p:cNvSpPr/>
            <p:nvPr/>
          </p:nvSpPr>
          <p:spPr>
            <a:xfrm>
              <a:off x="443465" y="3136803"/>
              <a:ext cx="118739" cy="42530"/>
            </a:xfrm>
            <a:custGeom>
              <a:avLst/>
              <a:gdLst/>
              <a:ahLst/>
              <a:cxnLst/>
              <a:rect l="l" t="t" r="r" b="b"/>
              <a:pathLst>
                <a:path w="2482" h="889" extrusionOk="0">
                  <a:moveTo>
                    <a:pt x="2389" y="0"/>
                  </a:moveTo>
                  <a:cubicBezTo>
                    <a:pt x="2220" y="0"/>
                    <a:pt x="1807" y="113"/>
                    <a:pt x="1291" y="277"/>
                  </a:cubicBezTo>
                  <a:cubicBezTo>
                    <a:pt x="581" y="503"/>
                    <a:pt x="0" y="729"/>
                    <a:pt x="33" y="858"/>
                  </a:cubicBezTo>
                  <a:cubicBezTo>
                    <a:pt x="41" y="879"/>
                    <a:pt x="70" y="889"/>
                    <a:pt x="115" y="889"/>
                  </a:cubicBezTo>
                  <a:cubicBezTo>
                    <a:pt x="341" y="889"/>
                    <a:pt x="976" y="651"/>
                    <a:pt x="1420" y="503"/>
                  </a:cubicBezTo>
                  <a:cubicBezTo>
                    <a:pt x="1952" y="326"/>
                    <a:pt x="2404" y="164"/>
                    <a:pt x="2468" y="52"/>
                  </a:cubicBezTo>
                  <a:cubicBezTo>
                    <a:pt x="2482" y="16"/>
                    <a:pt x="2453" y="0"/>
                    <a:pt x="2389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20"/>
            <p:cNvSpPr/>
            <p:nvPr/>
          </p:nvSpPr>
          <p:spPr>
            <a:xfrm>
              <a:off x="319987" y="2888363"/>
              <a:ext cx="279386" cy="333014"/>
            </a:xfrm>
            <a:custGeom>
              <a:avLst/>
              <a:gdLst/>
              <a:ahLst/>
              <a:cxnLst/>
              <a:rect l="l" t="t" r="r" b="b"/>
              <a:pathLst>
                <a:path w="5840" h="6961" extrusionOk="0">
                  <a:moveTo>
                    <a:pt x="3424" y="1"/>
                  </a:moveTo>
                  <a:cubicBezTo>
                    <a:pt x="3040" y="1"/>
                    <a:pt x="2710" y="116"/>
                    <a:pt x="1968" y="373"/>
                  </a:cubicBezTo>
                  <a:cubicBezTo>
                    <a:pt x="1162" y="631"/>
                    <a:pt x="97" y="1018"/>
                    <a:pt x="49" y="1454"/>
                  </a:cubicBezTo>
                  <a:cubicBezTo>
                    <a:pt x="1" y="1906"/>
                    <a:pt x="533" y="3325"/>
                    <a:pt x="904" y="4470"/>
                  </a:cubicBezTo>
                  <a:cubicBezTo>
                    <a:pt x="1265" y="5525"/>
                    <a:pt x="1613" y="6960"/>
                    <a:pt x="2197" y="6960"/>
                  </a:cubicBezTo>
                  <a:cubicBezTo>
                    <a:pt x="2238" y="6960"/>
                    <a:pt x="2280" y="6953"/>
                    <a:pt x="2323" y="6938"/>
                  </a:cubicBezTo>
                  <a:lnTo>
                    <a:pt x="5082" y="6003"/>
                  </a:lnTo>
                  <a:cubicBezTo>
                    <a:pt x="5565" y="5841"/>
                    <a:pt x="5840" y="5712"/>
                    <a:pt x="5775" y="5519"/>
                  </a:cubicBezTo>
                  <a:cubicBezTo>
                    <a:pt x="5754" y="5455"/>
                    <a:pt x="5705" y="5432"/>
                    <a:pt x="5639" y="5432"/>
                  </a:cubicBezTo>
                  <a:cubicBezTo>
                    <a:pt x="5505" y="5432"/>
                    <a:pt x="5303" y="5529"/>
                    <a:pt x="5130" y="5583"/>
                  </a:cubicBezTo>
                  <a:lnTo>
                    <a:pt x="3227" y="6228"/>
                  </a:lnTo>
                  <a:cubicBezTo>
                    <a:pt x="2897" y="6342"/>
                    <a:pt x="2589" y="6466"/>
                    <a:pt x="2355" y="6466"/>
                  </a:cubicBezTo>
                  <a:cubicBezTo>
                    <a:pt x="2188" y="6466"/>
                    <a:pt x="2058" y="6403"/>
                    <a:pt x="1985" y="6228"/>
                  </a:cubicBezTo>
                  <a:cubicBezTo>
                    <a:pt x="1791" y="5825"/>
                    <a:pt x="1662" y="5422"/>
                    <a:pt x="3469" y="4825"/>
                  </a:cubicBezTo>
                  <a:cubicBezTo>
                    <a:pt x="4565" y="4454"/>
                    <a:pt x="5324" y="4277"/>
                    <a:pt x="5227" y="3938"/>
                  </a:cubicBezTo>
                  <a:cubicBezTo>
                    <a:pt x="5146" y="3599"/>
                    <a:pt x="4840" y="2793"/>
                    <a:pt x="4549" y="1938"/>
                  </a:cubicBezTo>
                  <a:cubicBezTo>
                    <a:pt x="4275" y="1083"/>
                    <a:pt x="3920" y="2"/>
                    <a:pt x="3501" y="2"/>
                  </a:cubicBezTo>
                  <a:cubicBezTo>
                    <a:pt x="3475" y="1"/>
                    <a:pt x="3449" y="1"/>
                    <a:pt x="3424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40" name="Google Shape;640;p20"/>
          <p:cNvSpPr/>
          <p:nvPr/>
        </p:nvSpPr>
        <p:spPr>
          <a:xfrm flipH="1">
            <a:off x="10711879" y="6489362"/>
            <a:ext cx="266564" cy="248513"/>
          </a:xfrm>
          <a:custGeom>
            <a:avLst/>
            <a:gdLst/>
            <a:ahLst/>
            <a:cxnLst/>
            <a:rect l="l" t="t" r="r" b="b"/>
            <a:pathLst>
              <a:path w="4179" h="3896" extrusionOk="0">
                <a:moveTo>
                  <a:pt x="2599" y="1"/>
                </a:moveTo>
                <a:cubicBezTo>
                  <a:pt x="2271" y="1"/>
                  <a:pt x="1759" y="879"/>
                  <a:pt x="1759" y="879"/>
                </a:cubicBezTo>
                <a:cubicBezTo>
                  <a:pt x="1759" y="879"/>
                  <a:pt x="1081" y="572"/>
                  <a:pt x="778" y="572"/>
                </a:cubicBezTo>
                <a:cubicBezTo>
                  <a:pt x="714" y="572"/>
                  <a:pt x="666" y="586"/>
                  <a:pt x="646" y="620"/>
                </a:cubicBezTo>
                <a:cubicBezTo>
                  <a:pt x="517" y="814"/>
                  <a:pt x="888" y="1733"/>
                  <a:pt x="888" y="1733"/>
                </a:cubicBezTo>
                <a:cubicBezTo>
                  <a:pt x="888" y="1733"/>
                  <a:pt x="1" y="2750"/>
                  <a:pt x="372" y="2975"/>
                </a:cubicBezTo>
                <a:cubicBezTo>
                  <a:pt x="444" y="3019"/>
                  <a:pt x="545" y="3037"/>
                  <a:pt x="660" y="3037"/>
                </a:cubicBezTo>
                <a:cubicBezTo>
                  <a:pt x="1139" y="3037"/>
                  <a:pt x="1872" y="2733"/>
                  <a:pt x="1872" y="2733"/>
                </a:cubicBezTo>
                <a:cubicBezTo>
                  <a:pt x="1872" y="2733"/>
                  <a:pt x="2484" y="3896"/>
                  <a:pt x="2873" y="3896"/>
                </a:cubicBezTo>
                <a:cubicBezTo>
                  <a:pt x="2878" y="3896"/>
                  <a:pt x="2883" y="3895"/>
                  <a:pt x="2888" y="3895"/>
                </a:cubicBezTo>
                <a:cubicBezTo>
                  <a:pt x="3259" y="3863"/>
                  <a:pt x="3098" y="2524"/>
                  <a:pt x="3098" y="2524"/>
                </a:cubicBezTo>
                <a:cubicBezTo>
                  <a:pt x="3098" y="2524"/>
                  <a:pt x="4179" y="1895"/>
                  <a:pt x="4082" y="1637"/>
                </a:cubicBezTo>
                <a:cubicBezTo>
                  <a:pt x="3985" y="1379"/>
                  <a:pt x="3082" y="1185"/>
                  <a:pt x="3082" y="1185"/>
                </a:cubicBezTo>
                <a:cubicBezTo>
                  <a:pt x="3082" y="1185"/>
                  <a:pt x="3066" y="104"/>
                  <a:pt x="2646" y="7"/>
                </a:cubicBezTo>
                <a:cubicBezTo>
                  <a:pt x="2631" y="3"/>
                  <a:pt x="2615" y="1"/>
                  <a:pt x="2599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641" name="Google Shape;641;p20"/>
          <p:cNvGrpSpPr/>
          <p:nvPr/>
        </p:nvGrpSpPr>
        <p:grpSpPr>
          <a:xfrm rot="-3055286" flipH="1">
            <a:off x="912196" y="6190687"/>
            <a:ext cx="255221" cy="495325"/>
            <a:chOff x="259803" y="3974215"/>
            <a:chExt cx="191412" cy="371485"/>
          </a:xfrm>
        </p:grpSpPr>
        <p:sp>
          <p:nvSpPr>
            <p:cNvPr id="642" name="Google Shape;642;p20"/>
            <p:cNvSpPr/>
            <p:nvPr/>
          </p:nvSpPr>
          <p:spPr>
            <a:xfrm>
              <a:off x="395624" y="4287335"/>
              <a:ext cx="55590" cy="58365"/>
            </a:xfrm>
            <a:custGeom>
              <a:avLst/>
              <a:gdLst/>
              <a:ahLst/>
              <a:cxnLst/>
              <a:rect l="l" t="t" r="r" b="b"/>
              <a:pathLst>
                <a:path w="1162" h="1220" extrusionOk="0">
                  <a:moveTo>
                    <a:pt x="801" y="0"/>
                  </a:moveTo>
                  <a:cubicBezTo>
                    <a:pt x="484" y="0"/>
                    <a:pt x="187" y="154"/>
                    <a:pt x="0" y="408"/>
                  </a:cubicBezTo>
                  <a:cubicBezTo>
                    <a:pt x="0" y="408"/>
                    <a:pt x="650" y="1220"/>
                    <a:pt x="876" y="1220"/>
                  </a:cubicBezTo>
                  <a:cubicBezTo>
                    <a:pt x="886" y="1220"/>
                    <a:pt x="895" y="1218"/>
                    <a:pt x="904" y="1214"/>
                  </a:cubicBezTo>
                  <a:cubicBezTo>
                    <a:pt x="1162" y="1118"/>
                    <a:pt x="1000" y="21"/>
                    <a:pt x="1000" y="21"/>
                  </a:cubicBezTo>
                  <a:cubicBezTo>
                    <a:pt x="934" y="7"/>
                    <a:pt x="867" y="0"/>
                    <a:pt x="801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20"/>
            <p:cNvSpPr/>
            <p:nvPr/>
          </p:nvSpPr>
          <p:spPr>
            <a:xfrm>
              <a:off x="359360" y="4228873"/>
              <a:ext cx="81806" cy="66402"/>
            </a:xfrm>
            <a:custGeom>
              <a:avLst/>
              <a:gdLst/>
              <a:ahLst/>
              <a:cxnLst/>
              <a:rect l="l" t="t" r="r" b="b"/>
              <a:pathLst>
                <a:path w="1710" h="1388" extrusionOk="0">
                  <a:moveTo>
                    <a:pt x="1150" y="0"/>
                  </a:moveTo>
                  <a:cubicBezTo>
                    <a:pt x="1010" y="0"/>
                    <a:pt x="871" y="28"/>
                    <a:pt x="742" y="81"/>
                  </a:cubicBezTo>
                  <a:cubicBezTo>
                    <a:pt x="436" y="194"/>
                    <a:pt x="178" y="404"/>
                    <a:pt x="0" y="662"/>
                  </a:cubicBezTo>
                  <a:lnTo>
                    <a:pt x="549" y="1388"/>
                  </a:lnTo>
                  <a:cubicBezTo>
                    <a:pt x="797" y="1098"/>
                    <a:pt x="1151" y="938"/>
                    <a:pt x="1521" y="938"/>
                  </a:cubicBezTo>
                  <a:cubicBezTo>
                    <a:pt x="1584" y="938"/>
                    <a:pt x="1647" y="943"/>
                    <a:pt x="1710" y="952"/>
                  </a:cubicBezTo>
                  <a:lnTo>
                    <a:pt x="1613" y="114"/>
                  </a:lnTo>
                  <a:cubicBezTo>
                    <a:pt x="1467" y="36"/>
                    <a:pt x="1308" y="0"/>
                    <a:pt x="1150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20"/>
            <p:cNvSpPr/>
            <p:nvPr/>
          </p:nvSpPr>
          <p:spPr>
            <a:xfrm>
              <a:off x="259803" y="3974215"/>
              <a:ext cx="174425" cy="276324"/>
            </a:xfrm>
            <a:custGeom>
              <a:avLst/>
              <a:gdLst/>
              <a:ahLst/>
              <a:cxnLst/>
              <a:rect l="l" t="t" r="r" b="b"/>
              <a:pathLst>
                <a:path w="3646" h="5776" extrusionOk="0">
                  <a:moveTo>
                    <a:pt x="1104" y="1"/>
                  </a:moveTo>
                  <a:cubicBezTo>
                    <a:pt x="988" y="1"/>
                    <a:pt x="871" y="17"/>
                    <a:pt x="758" y="49"/>
                  </a:cubicBezTo>
                  <a:cubicBezTo>
                    <a:pt x="420" y="210"/>
                    <a:pt x="146" y="485"/>
                    <a:pt x="0" y="823"/>
                  </a:cubicBezTo>
                  <a:lnTo>
                    <a:pt x="1904" y="5775"/>
                  </a:lnTo>
                  <a:cubicBezTo>
                    <a:pt x="2238" y="5320"/>
                    <a:pt x="2762" y="5065"/>
                    <a:pt x="3308" y="5065"/>
                  </a:cubicBezTo>
                  <a:cubicBezTo>
                    <a:pt x="3420" y="5065"/>
                    <a:pt x="3533" y="5076"/>
                    <a:pt x="3646" y="5098"/>
                  </a:cubicBezTo>
                  <a:lnTo>
                    <a:pt x="1759" y="194"/>
                  </a:lnTo>
                  <a:cubicBezTo>
                    <a:pt x="1565" y="65"/>
                    <a:pt x="1336" y="1"/>
                    <a:pt x="1104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45" name="Google Shape;645;p20"/>
          <p:cNvGrpSpPr/>
          <p:nvPr/>
        </p:nvGrpSpPr>
        <p:grpSpPr>
          <a:xfrm rot="-1960189" flipH="1">
            <a:off x="11148856" y="699070"/>
            <a:ext cx="319005" cy="463103"/>
            <a:chOff x="770999" y="2883387"/>
            <a:chExt cx="239252" cy="347325"/>
          </a:xfrm>
        </p:grpSpPr>
        <p:sp>
          <p:nvSpPr>
            <p:cNvPr id="646" name="Google Shape;646;p20"/>
            <p:cNvSpPr/>
            <p:nvPr/>
          </p:nvSpPr>
          <p:spPr>
            <a:xfrm>
              <a:off x="897540" y="3147279"/>
              <a:ext cx="90322" cy="83433"/>
            </a:xfrm>
            <a:custGeom>
              <a:avLst/>
              <a:gdLst/>
              <a:ahLst/>
              <a:cxnLst/>
              <a:rect l="l" t="t" r="r" b="b"/>
              <a:pathLst>
                <a:path w="1888" h="1744" extrusionOk="0">
                  <a:moveTo>
                    <a:pt x="1146" y="1"/>
                  </a:moveTo>
                  <a:cubicBezTo>
                    <a:pt x="839" y="227"/>
                    <a:pt x="468" y="388"/>
                    <a:pt x="97" y="453"/>
                  </a:cubicBezTo>
                  <a:cubicBezTo>
                    <a:pt x="97" y="453"/>
                    <a:pt x="1" y="824"/>
                    <a:pt x="420" y="1227"/>
                  </a:cubicBezTo>
                  <a:cubicBezTo>
                    <a:pt x="646" y="1453"/>
                    <a:pt x="920" y="1630"/>
                    <a:pt x="1210" y="1743"/>
                  </a:cubicBezTo>
                  <a:cubicBezTo>
                    <a:pt x="1210" y="1743"/>
                    <a:pt x="1888" y="775"/>
                    <a:pt x="1146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20"/>
            <p:cNvSpPr/>
            <p:nvPr/>
          </p:nvSpPr>
          <p:spPr>
            <a:xfrm>
              <a:off x="793341" y="2883387"/>
              <a:ext cx="93432" cy="100177"/>
            </a:xfrm>
            <a:custGeom>
              <a:avLst/>
              <a:gdLst/>
              <a:ahLst/>
              <a:cxnLst/>
              <a:rect l="l" t="t" r="r" b="b"/>
              <a:pathLst>
                <a:path w="1953" h="2094" extrusionOk="0">
                  <a:moveTo>
                    <a:pt x="340" y="0"/>
                  </a:moveTo>
                  <a:cubicBezTo>
                    <a:pt x="98" y="646"/>
                    <a:pt x="1" y="1339"/>
                    <a:pt x="65" y="2033"/>
                  </a:cubicBezTo>
                  <a:cubicBezTo>
                    <a:pt x="65" y="2033"/>
                    <a:pt x="181" y="2093"/>
                    <a:pt x="407" y="2093"/>
                  </a:cubicBezTo>
                  <a:cubicBezTo>
                    <a:pt x="585" y="2093"/>
                    <a:pt x="833" y="2055"/>
                    <a:pt x="1146" y="1920"/>
                  </a:cubicBezTo>
                  <a:cubicBezTo>
                    <a:pt x="1856" y="1630"/>
                    <a:pt x="1953" y="1275"/>
                    <a:pt x="1953" y="1275"/>
                  </a:cubicBezTo>
                  <a:cubicBezTo>
                    <a:pt x="872" y="146"/>
                    <a:pt x="340" y="0"/>
                    <a:pt x="340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20"/>
            <p:cNvSpPr/>
            <p:nvPr/>
          </p:nvSpPr>
          <p:spPr>
            <a:xfrm>
              <a:off x="799513" y="2954384"/>
              <a:ext cx="179113" cy="206095"/>
            </a:xfrm>
            <a:custGeom>
              <a:avLst/>
              <a:gdLst/>
              <a:ahLst/>
              <a:cxnLst/>
              <a:rect l="l" t="t" r="r" b="b"/>
              <a:pathLst>
                <a:path w="3744" h="4308" extrusionOk="0">
                  <a:moveTo>
                    <a:pt x="2066" y="0"/>
                  </a:moveTo>
                  <a:cubicBezTo>
                    <a:pt x="1583" y="558"/>
                    <a:pt x="890" y="876"/>
                    <a:pt x="156" y="876"/>
                  </a:cubicBezTo>
                  <a:cubicBezTo>
                    <a:pt x="105" y="876"/>
                    <a:pt x="53" y="875"/>
                    <a:pt x="1" y="871"/>
                  </a:cubicBezTo>
                  <a:lnTo>
                    <a:pt x="1" y="871"/>
                  </a:lnTo>
                  <a:cubicBezTo>
                    <a:pt x="82" y="1533"/>
                    <a:pt x="259" y="2194"/>
                    <a:pt x="533" y="2807"/>
                  </a:cubicBezTo>
                  <a:cubicBezTo>
                    <a:pt x="791" y="3420"/>
                    <a:pt x="1211" y="3936"/>
                    <a:pt x="1759" y="4307"/>
                  </a:cubicBezTo>
                  <a:cubicBezTo>
                    <a:pt x="2372" y="4275"/>
                    <a:pt x="2937" y="4033"/>
                    <a:pt x="3388" y="3630"/>
                  </a:cubicBezTo>
                  <a:cubicBezTo>
                    <a:pt x="3388" y="3630"/>
                    <a:pt x="3743" y="1872"/>
                    <a:pt x="2066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20"/>
            <p:cNvSpPr/>
            <p:nvPr/>
          </p:nvSpPr>
          <p:spPr>
            <a:xfrm>
              <a:off x="939209" y="2997584"/>
              <a:ext cx="71042" cy="62575"/>
            </a:xfrm>
            <a:custGeom>
              <a:avLst/>
              <a:gdLst/>
              <a:ahLst/>
              <a:cxnLst/>
              <a:rect l="l" t="t" r="r" b="b"/>
              <a:pathLst>
                <a:path w="1485" h="1308" extrusionOk="0">
                  <a:moveTo>
                    <a:pt x="1" y="1"/>
                  </a:moveTo>
                  <a:lnTo>
                    <a:pt x="1" y="1"/>
                  </a:lnTo>
                  <a:cubicBezTo>
                    <a:pt x="275" y="372"/>
                    <a:pt x="452" y="807"/>
                    <a:pt x="533" y="1259"/>
                  </a:cubicBezTo>
                  <a:lnTo>
                    <a:pt x="1485" y="1307"/>
                  </a:lnTo>
                  <a:cubicBezTo>
                    <a:pt x="1485" y="1307"/>
                    <a:pt x="1114" y="178"/>
                    <a:pt x="1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20"/>
            <p:cNvSpPr/>
            <p:nvPr/>
          </p:nvSpPr>
          <p:spPr>
            <a:xfrm>
              <a:off x="770999" y="3056238"/>
              <a:ext cx="57121" cy="94197"/>
            </a:xfrm>
            <a:custGeom>
              <a:avLst/>
              <a:gdLst/>
              <a:ahLst/>
              <a:cxnLst/>
              <a:rect l="l" t="t" r="r" b="b"/>
              <a:pathLst>
                <a:path w="1194" h="1969" extrusionOk="0">
                  <a:moveTo>
                    <a:pt x="662" y="1"/>
                  </a:moveTo>
                  <a:cubicBezTo>
                    <a:pt x="0" y="920"/>
                    <a:pt x="565" y="1969"/>
                    <a:pt x="565" y="1969"/>
                  </a:cubicBezTo>
                  <a:lnTo>
                    <a:pt x="1194" y="1243"/>
                  </a:lnTo>
                  <a:cubicBezTo>
                    <a:pt x="920" y="872"/>
                    <a:pt x="742" y="452"/>
                    <a:pt x="662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51" name="Google Shape;651;p20"/>
          <p:cNvSpPr/>
          <p:nvPr/>
        </p:nvSpPr>
        <p:spPr>
          <a:xfrm flipH="1">
            <a:off x="10584925" y="619386"/>
            <a:ext cx="255211" cy="199908"/>
          </a:xfrm>
          <a:custGeom>
            <a:avLst/>
            <a:gdLst/>
            <a:ahLst/>
            <a:cxnLst/>
            <a:rect l="l" t="t" r="r" b="b"/>
            <a:pathLst>
              <a:path w="4001" h="3134" extrusionOk="0">
                <a:moveTo>
                  <a:pt x="775" y="1"/>
                </a:moveTo>
                <a:cubicBezTo>
                  <a:pt x="451" y="1"/>
                  <a:pt x="159" y="191"/>
                  <a:pt x="114" y="634"/>
                </a:cubicBezTo>
                <a:cubicBezTo>
                  <a:pt x="1" y="1763"/>
                  <a:pt x="1404" y="3134"/>
                  <a:pt x="1404" y="3134"/>
                </a:cubicBezTo>
                <a:cubicBezTo>
                  <a:pt x="3098" y="2505"/>
                  <a:pt x="4001" y="811"/>
                  <a:pt x="3098" y="408"/>
                </a:cubicBezTo>
                <a:cubicBezTo>
                  <a:pt x="2956" y="344"/>
                  <a:pt x="2824" y="318"/>
                  <a:pt x="2702" y="318"/>
                </a:cubicBezTo>
                <a:cubicBezTo>
                  <a:pt x="2049" y="318"/>
                  <a:pt x="1694" y="1085"/>
                  <a:pt x="1694" y="1085"/>
                </a:cubicBezTo>
                <a:cubicBezTo>
                  <a:pt x="1821" y="435"/>
                  <a:pt x="1263" y="1"/>
                  <a:pt x="775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2" name="Google Shape;652;p20"/>
          <p:cNvSpPr/>
          <p:nvPr/>
        </p:nvSpPr>
        <p:spPr>
          <a:xfrm flipH="1">
            <a:off x="10840139" y="210094"/>
            <a:ext cx="148240" cy="139311"/>
          </a:xfrm>
          <a:custGeom>
            <a:avLst/>
            <a:gdLst/>
            <a:ahLst/>
            <a:cxnLst/>
            <a:rect l="l" t="t" r="r" b="b"/>
            <a:pathLst>
              <a:path w="2324" h="2184" extrusionOk="0">
                <a:moveTo>
                  <a:pt x="1438" y="0"/>
                </a:moveTo>
                <a:cubicBezTo>
                  <a:pt x="1258" y="0"/>
                  <a:pt x="985" y="490"/>
                  <a:pt x="985" y="490"/>
                </a:cubicBezTo>
                <a:cubicBezTo>
                  <a:pt x="985" y="490"/>
                  <a:pt x="593" y="321"/>
                  <a:pt x="424" y="321"/>
                </a:cubicBezTo>
                <a:cubicBezTo>
                  <a:pt x="391" y="321"/>
                  <a:pt x="366" y="328"/>
                  <a:pt x="355" y="344"/>
                </a:cubicBezTo>
                <a:cubicBezTo>
                  <a:pt x="291" y="457"/>
                  <a:pt x="501" y="973"/>
                  <a:pt x="501" y="973"/>
                </a:cubicBezTo>
                <a:cubicBezTo>
                  <a:pt x="501" y="973"/>
                  <a:pt x="1" y="1538"/>
                  <a:pt x="194" y="1667"/>
                </a:cubicBezTo>
                <a:cubicBezTo>
                  <a:pt x="236" y="1693"/>
                  <a:pt x="295" y="1703"/>
                  <a:pt x="364" y="1703"/>
                </a:cubicBezTo>
                <a:cubicBezTo>
                  <a:pt x="636" y="1703"/>
                  <a:pt x="1049" y="1538"/>
                  <a:pt x="1049" y="1538"/>
                </a:cubicBezTo>
                <a:cubicBezTo>
                  <a:pt x="1049" y="1538"/>
                  <a:pt x="1380" y="2183"/>
                  <a:pt x="1590" y="2183"/>
                </a:cubicBezTo>
                <a:cubicBezTo>
                  <a:pt x="1592" y="2183"/>
                  <a:pt x="1595" y="2183"/>
                  <a:pt x="1598" y="2183"/>
                </a:cubicBezTo>
                <a:cubicBezTo>
                  <a:pt x="1823" y="2167"/>
                  <a:pt x="1727" y="1409"/>
                  <a:pt x="1727" y="1409"/>
                </a:cubicBezTo>
                <a:cubicBezTo>
                  <a:pt x="1727" y="1409"/>
                  <a:pt x="2323" y="1070"/>
                  <a:pt x="2275" y="925"/>
                </a:cubicBezTo>
                <a:cubicBezTo>
                  <a:pt x="2210" y="780"/>
                  <a:pt x="1710" y="667"/>
                  <a:pt x="1710" y="667"/>
                </a:cubicBezTo>
                <a:cubicBezTo>
                  <a:pt x="1710" y="667"/>
                  <a:pt x="1710" y="54"/>
                  <a:pt x="1468" y="6"/>
                </a:cubicBezTo>
                <a:cubicBezTo>
                  <a:pt x="1459" y="2"/>
                  <a:pt x="1448" y="0"/>
                  <a:pt x="1438" y="0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3" name="Google Shape;653;p20"/>
          <p:cNvSpPr/>
          <p:nvPr/>
        </p:nvSpPr>
        <p:spPr>
          <a:xfrm flipH="1">
            <a:off x="11498840" y="5919426"/>
            <a:ext cx="149261" cy="139183"/>
          </a:xfrm>
          <a:custGeom>
            <a:avLst/>
            <a:gdLst/>
            <a:ahLst/>
            <a:cxnLst/>
            <a:rect l="l" t="t" r="r" b="b"/>
            <a:pathLst>
              <a:path w="2340" h="2182" extrusionOk="0">
                <a:moveTo>
                  <a:pt x="1459" y="1"/>
                </a:moveTo>
                <a:cubicBezTo>
                  <a:pt x="1265" y="1"/>
                  <a:pt x="985" y="488"/>
                  <a:pt x="985" y="488"/>
                </a:cubicBezTo>
                <a:cubicBezTo>
                  <a:pt x="985" y="488"/>
                  <a:pt x="593" y="320"/>
                  <a:pt x="425" y="320"/>
                </a:cubicBezTo>
                <a:cubicBezTo>
                  <a:pt x="391" y="320"/>
                  <a:pt x="366" y="327"/>
                  <a:pt x="356" y="343"/>
                </a:cubicBezTo>
                <a:cubicBezTo>
                  <a:pt x="307" y="456"/>
                  <a:pt x="501" y="972"/>
                  <a:pt x="501" y="972"/>
                </a:cubicBezTo>
                <a:cubicBezTo>
                  <a:pt x="501" y="972"/>
                  <a:pt x="1" y="1536"/>
                  <a:pt x="210" y="1665"/>
                </a:cubicBezTo>
                <a:cubicBezTo>
                  <a:pt x="252" y="1691"/>
                  <a:pt x="311" y="1702"/>
                  <a:pt x="378" y="1702"/>
                </a:cubicBezTo>
                <a:cubicBezTo>
                  <a:pt x="647" y="1702"/>
                  <a:pt x="1049" y="1536"/>
                  <a:pt x="1049" y="1536"/>
                </a:cubicBezTo>
                <a:cubicBezTo>
                  <a:pt x="1049" y="1536"/>
                  <a:pt x="1396" y="2182"/>
                  <a:pt x="1606" y="2182"/>
                </a:cubicBezTo>
                <a:cubicBezTo>
                  <a:pt x="1609" y="2182"/>
                  <a:pt x="1611" y="2182"/>
                  <a:pt x="1614" y="2182"/>
                </a:cubicBezTo>
                <a:cubicBezTo>
                  <a:pt x="1823" y="2165"/>
                  <a:pt x="1727" y="1423"/>
                  <a:pt x="1727" y="1423"/>
                </a:cubicBezTo>
                <a:cubicBezTo>
                  <a:pt x="1727" y="1423"/>
                  <a:pt x="2340" y="1069"/>
                  <a:pt x="2275" y="923"/>
                </a:cubicBezTo>
                <a:cubicBezTo>
                  <a:pt x="2227" y="778"/>
                  <a:pt x="1727" y="665"/>
                  <a:pt x="1727" y="665"/>
                </a:cubicBezTo>
                <a:cubicBezTo>
                  <a:pt x="1727" y="665"/>
                  <a:pt x="1727" y="52"/>
                  <a:pt x="1485" y="4"/>
                </a:cubicBezTo>
                <a:cubicBezTo>
                  <a:pt x="1476" y="2"/>
                  <a:pt x="1468" y="1"/>
                  <a:pt x="1459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4" name="Google Shape;654;p20"/>
          <p:cNvSpPr/>
          <p:nvPr/>
        </p:nvSpPr>
        <p:spPr>
          <a:xfrm rot="-1364433" flipH="1">
            <a:off x="11069394" y="1336863"/>
            <a:ext cx="145111" cy="133629"/>
          </a:xfrm>
          <a:custGeom>
            <a:avLst/>
            <a:gdLst/>
            <a:ahLst/>
            <a:cxnLst/>
            <a:rect l="l" t="t" r="r" b="b"/>
            <a:pathLst>
              <a:path w="2275" h="2095" extrusionOk="0">
                <a:moveTo>
                  <a:pt x="757" y="1"/>
                </a:moveTo>
                <a:cubicBezTo>
                  <a:pt x="735" y="1"/>
                  <a:pt x="714" y="5"/>
                  <a:pt x="694" y="13"/>
                </a:cubicBezTo>
                <a:cubicBezTo>
                  <a:pt x="517" y="78"/>
                  <a:pt x="597" y="691"/>
                  <a:pt x="597" y="691"/>
                </a:cubicBezTo>
                <a:cubicBezTo>
                  <a:pt x="597" y="691"/>
                  <a:pt x="0" y="820"/>
                  <a:pt x="16" y="949"/>
                </a:cubicBezTo>
                <a:cubicBezTo>
                  <a:pt x="16" y="1062"/>
                  <a:pt x="484" y="1368"/>
                  <a:pt x="484" y="1368"/>
                </a:cubicBezTo>
                <a:cubicBezTo>
                  <a:pt x="484" y="1368"/>
                  <a:pt x="421" y="2094"/>
                  <a:pt x="654" y="2094"/>
                </a:cubicBezTo>
                <a:cubicBezTo>
                  <a:pt x="657" y="2094"/>
                  <a:pt x="659" y="2094"/>
                  <a:pt x="662" y="2094"/>
                </a:cubicBezTo>
                <a:cubicBezTo>
                  <a:pt x="920" y="2078"/>
                  <a:pt x="1275" y="1497"/>
                  <a:pt x="1275" y="1497"/>
                </a:cubicBezTo>
                <a:cubicBezTo>
                  <a:pt x="1275" y="1497"/>
                  <a:pt x="1734" y="1727"/>
                  <a:pt x="1986" y="1727"/>
                </a:cubicBezTo>
                <a:cubicBezTo>
                  <a:pt x="2040" y="1727"/>
                  <a:pt x="2085" y="1717"/>
                  <a:pt x="2113" y="1691"/>
                </a:cubicBezTo>
                <a:cubicBezTo>
                  <a:pt x="2275" y="1562"/>
                  <a:pt x="1759" y="1013"/>
                  <a:pt x="1759" y="1013"/>
                </a:cubicBezTo>
                <a:cubicBezTo>
                  <a:pt x="1759" y="1013"/>
                  <a:pt x="2049" y="368"/>
                  <a:pt x="1904" y="288"/>
                </a:cubicBezTo>
                <a:cubicBezTo>
                  <a:pt x="1880" y="275"/>
                  <a:pt x="1849" y="269"/>
                  <a:pt x="1813" y="269"/>
                </a:cubicBezTo>
                <a:cubicBezTo>
                  <a:pt x="1625" y="269"/>
                  <a:pt x="1307" y="417"/>
                  <a:pt x="1307" y="417"/>
                </a:cubicBezTo>
                <a:cubicBezTo>
                  <a:pt x="1307" y="417"/>
                  <a:pt x="985" y="1"/>
                  <a:pt x="757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5" name="Google Shape;655;p20"/>
          <p:cNvSpPr/>
          <p:nvPr/>
        </p:nvSpPr>
        <p:spPr>
          <a:xfrm rot="-1364433" flipH="1">
            <a:off x="11501408" y="390948"/>
            <a:ext cx="144155" cy="133629"/>
          </a:xfrm>
          <a:custGeom>
            <a:avLst/>
            <a:gdLst/>
            <a:ahLst/>
            <a:cxnLst/>
            <a:rect l="l" t="t" r="r" b="b"/>
            <a:pathLst>
              <a:path w="2260" h="2095" extrusionOk="0">
                <a:moveTo>
                  <a:pt x="759" y="0"/>
                </a:moveTo>
                <a:cubicBezTo>
                  <a:pt x="737" y="0"/>
                  <a:pt x="715" y="4"/>
                  <a:pt x="695" y="13"/>
                </a:cubicBezTo>
                <a:cubicBezTo>
                  <a:pt x="517" y="78"/>
                  <a:pt x="598" y="691"/>
                  <a:pt x="598" y="691"/>
                </a:cubicBezTo>
                <a:cubicBezTo>
                  <a:pt x="598" y="691"/>
                  <a:pt x="1" y="820"/>
                  <a:pt x="1" y="949"/>
                </a:cubicBezTo>
                <a:cubicBezTo>
                  <a:pt x="17" y="1062"/>
                  <a:pt x="485" y="1368"/>
                  <a:pt x="485" y="1368"/>
                </a:cubicBezTo>
                <a:cubicBezTo>
                  <a:pt x="485" y="1368"/>
                  <a:pt x="422" y="2094"/>
                  <a:pt x="655" y="2094"/>
                </a:cubicBezTo>
                <a:cubicBezTo>
                  <a:pt x="657" y="2094"/>
                  <a:pt x="660" y="2094"/>
                  <a:pt x="662" y="2094"/>
                </a:cubicBezTo>
                <a:cubicBezTo>
                  <a:pt x="904" y="2078"/>
                  <a:pt x="1275" y="1497"/>
                  <a:pt x="1275" y="1497"/>
                </a:cubicBezTo>
                <a:cubicBezTo>
                  <a:pt x="1275" y="1497"/>
                  <a:pt x="1724" y="1727"/>
                  <a:pt x="1972" y="1727"/>
                </a:cubicBezTo>
                <a:cubicBezTo>
                  <a:pt x="2025" y="1727"/>
                  <a:pt x="2069" y="1716"/>
                  <a:pt x="2098" y="1691"/>
                </a:cubicBezTo>
                <a:cubicBezTo>
                  <a:pt x="2259" y="1562"/>
                  <a:pt x="1743" y="1013"/>
                  <a:pt x="1743" y="1013"/>
                </a:cubicBezTo>
                <a:cubicBezTo>
                  <a:pt x="1743" y="1013"/>
                  <a:pt x="2033" y="368"/>
                  <a:pt x="1904" y="287"/>
                </a:cubicBezTo>
                <a:cubicBezTo>
                  <a:pt x="1879" y="273"/>
                  <a:pt x="1845" y="268"/>
                  <a:pt x="1805" y="268"/>
                </a:cubicBezTo>
                <a:cubicBezTo>
                  <a:pt x="1612" y="268"/>
                  <a:pt x="1291" y="400"/>
                  <a:pt x="1291" y="400"/>
                </a:cubicBezTo>
                <a:cubicBezTo>
                  <a:pt x="1291" y="400"/>
                  <a:pt x="985" y="0"/>
                  <a:pt x="759" y="0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6" name="Google Shape;656;p20"/>
          <p:cNvSpPr/>
          <p:nvPr/>
        </p:nvSpPr>
        <p:spPr>
          <a:xfrm rot="970913" flipH="1">
            <a:off x="10997490" y="5951667"/>
            <a:ext cx="255212" cy="199909"/>
          </a:xfrm>
          <a:custGeom>
            <a:avLst/>
            <a:gdLst/>
            <a:ahLst/>
            <a:cxnLst/>
            <a:rect l="l" t="t" r="r" b="b"/>
            <a:pathLst>
              <a:path w="4001" h="3134" extrusionOk="0">
                <a:moveTo>
                  <a:pt x="775" y="1"/>
                </a:moveTo>
                <a:cubicBezTo>
                  <a:pt x="451" y="1"/>
                  <a:pt x="159" y="191"/>
                  <a:pt x="114" y="634"/>
                </a:cubicBezTo>
                <a:cubicBezTo>
                  <a:pt x="1" y="1763"/>
                  <a:pt x="1404" y="3134"/>
                  <a:pt x="1404" y="3134"/>
                </a:cubicBezTo>
                <a:cubicBezTo>
                  <a:pt x="3098" y="2505"/>
                  <a:pt x="4001" y="811"/>
                  <a:pt x="3098" y="408"/>
                </a:cubicBezTo>
                <a:cubicBezTo>
                  <a:pt x="2956" y="344"/>
                  <a:pt x="2824" y="318"/>
                  <a:pt x="2702" y="318"/>
                </a:cubicBezTo>
                <a:cubicBezTo>
                  <a:pt x="2049" y="318"/>
                  <a:pt x="1694" y="1085"/>
                  <a:pt x="1694" y="1085"/>
                </a:cubicBezTo>
                <a:cubicBezTo>
                  <a:pt x="1821" y="435"/>
                  <a:pt x="1263" y="1"/>
                  <a:pt x="775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7" name="Google Shape;657;p20"/>
          <p:cNvSpPr/>
          <p:nvPr/>
        </p:nvSpPr>
        <p:spPr>
          <a:xfrm flipH="1">
            <a:off x="11831616" y="6424697"/>
            <a:ext cx="145115" cy="133633"/>
          </a:xfrm>
          <a:custGeom>
            <a:avLst/>
            <a:gdLst/>
            <a:ahLst/>
            <a:cxnLst/>
            <a:rect l="l" t="t" r="r" b="b"/>
            <a:pathLst>
              <a:path w="2275" h="2095" extrusionOk="0">
                <a:moveTo>
                  <a:pt x="757" y="1"/>
                </a:moveTo>
                <a:cubicBezTo>
                  <a:pt x="735" y="1"/>
                  <a:pt x="714" y="5"/>
                  <a:pt x="694" y="13"/>
                </a:cubicBezTo>
                <a:cubicBezTo>
                  <a:pt x="517" y="78"/>
                  <a:pt x="597" y="691"/>
                  <a:pt x="597" y="691"/>
                </a:cubicBezTo>
                <a:cubicBezTo>
                  <a:pt x="597" y="691"/>
                  <a:pt x="0" y="820"/>
                  <a:pt x="16" y="949"/>
                </a:cubicBezTo>
                <a:cubicBezTo>
                  <a:pt x="16" y="1062"/>
                  <a:pt x="484" y="1368"/>
                  <a:pt x="484" y="1368"/>
                </a:cubicBezTo>
                <a:cubicBezTo>
                  <a:pt x="484" y="1368"/>
                  <a:pt x="421" y="2094"/>
                  <a:pt x="654" y="2094"/>
                </a:cubicBezTo>
                <a:cubicBezTo>
                  <a:pt x="657" y="2094"/>
                  <a:pt x="659" y="2094"/>
                  <a:pt x="662" y="2094"/>
                </a:cubicBezTo>
                <a:cubicBezTo>
                  <a:pt x="920" y="2078"/>
                  <a:pt x="1275" y="1497"/>
                  <a:pt x="1275" y="1497"/>
                </a:cubicBezTo>
                <a:cubicBezTo>
                  <a:pt x="1275" y="1497"/>
                  <a:pt x="1734" y="1727"/>
                  <a:pt x="1986" y="1727"/>
                </a:cubicBezTo>
                <a:cubicBezTo>
                  <a:pt x="2040" y="1727"/>
                  <a:pt x="2085" y="1717"/>
                  <a:pt x="2113" y="1691"/>
                </a:cubicBezTo>
                <a:cubicBezTo>
                  <a:pt x="2275" y="1562"/>
                  <a:pt x="1759" y="1013"/>
                  <a:pt x="1759" y="1013"/>
                </a:cubicBezTo>
                <a:cubicBezTo>
                  <a:pt x="1759" y="1013"/>
                  <a:pt x="2049" y="368"/>
                  <a:pt x="1904" y="288"/>
                </a:cubicBezTo>
                <a:cubicBezTo>
                  <a:pt x="1880" y="275"/>
                  <a:pt x="1849" y="269"/>
                  <a:pt x="1813" y="269"/>
                </a:cubicBezTo>
                <a:cubicBezTo>
                  <a:pt x="1625" y="269"/>
                  <a:pt x="1307" y="417"/>
                  <a:pt x="1307" y="417"/>
                </a:cubicBezTo>
                <a:cubicBezTo>
                  <a:pt x="1307" y="417"/>
                  <a:pt x="985" y="1"/>
                  <a:pt x="757" y="1"/>
                </a:cubicBezTo>
                <a:close/>
              </a:path>
            </a:pathLst>
          </a:custGeom>
          <a:solidFill>
            <a:srgbClr val="0F709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658" name="Google Shape;658;p20"/>
          <p:cNvGrpSpPr/>
          <p:nvPr/>
        </p:nvGrpSpPr>
        <p:grpSpPr>
          <a:xfrm rot="1331066">
            <a:off x="11221910" y="6352924"/>
            <a:ext cx="366209" cy="327237"/>
            <a:chOff x="788486" y="3918006"/>
            <a:chExt cx="274649" cy="245421"/>
          </a:xfrm>
        </p:grpSpPr>
        <p:sp>
          <p:nvSpPr>
            <p:cNvPr id="659" name="Google Shape;659;p20"/>
            <p:cNvSpPr/>
            <p:nvPr/>
          </p:nvSpPr>
          <p:spPr>
            <a:xfrm>
              <a:off x="788486" y="3977281"/>
              <a:ext cx="274649" cy="186145"/>
            </a:xfrm>
            <a:custGeom>
              <a:avLst/>
              <a:gdLst/>
              <a:ahLst/>
              <a:cxnLst/>
              <a:rect l="l" t="t" r="r" b="b"/>
              <a:pathLst>
                <a:path w="5741" h="3891" extrusionOk="0">
                  <a:moveTo>
                    <a:pt x="3596" y="0"/>
                  </a:moveTo>
                  <a:cubicBezTo>
                    <a:pt x="2666" y="0"/>
                    <a:pt x="2369" y="990"/>
                    <a:pt x="2369" y="990"/>
                  </a:cubicBezTo>
                  <a:cubicBezTo>
                    <a:pt x="1940" y="635"/>
                    <a:pt x="1549" y="491"/>
                    <a:pt x="1216" y="491"/>
                  </a:cubicBezTo>
                  <a:cubicBezTo>
                    <a:pt x="459" y="491"/>
                    <a:pt x="0" y="1236"/>
                    <a:pt x="78" y="1942"/>
                  </a:cubicBezTo>
                  <a:cubicBezTo>
                    <a:pt x="184" y="2909"/>
                    <a:pt x="1650" y="3891"/>
                    <a:pt x="2126" y="3891"/>
                  </a:cubicBezTo>
                  <a:cubicBezTo>
                    <a:pt x="2158" y="3891"/>
                    <a:pt x="2185" y="3886"/>
                    <a:pt x="2208" y="3877"/>
                  </a:cubicBezTo>
                  <a:cubicBezTo>
                    <a:pt x="2434" y="3797"/>
                    <a:pt x="2579" y="3603"/>
                    <a:pt x="2627" y="3377"/>
                  </a:cubicBezTo>
                  <a:cubicBezTo>
                    <a:pt x="2627" y="3377"/>
                    <a:pt x="3113" y="3657"/>
                    <a:pt x="3421" y="3657"/>
                  </a:cubicBezTo>
                  <a:cubicBezTo>
                    <a:pt x="3468" y="3657"/>
                    <a:pt x="3510" y="3650"/>
                    <a:pt x="3547" y="3635"/>
                  </a:cubicBezTo>
                  <a:cubicBezTo>
                    <a:pt x="3805" y="3522"/>
                    <a:pt x="5740" y="780"/>
                    <a:pt x="4272" y="151"/>
                  </a:cubicBezTo>
                  <a:cubicBezTo>
                    <a:pt x="4017" y="44"/>
                    <a:pt x="3792" y="0"/>
                    <a:pt x="3596" y="0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866324" y="3927670"/>
              <a:ext cx="38607" cy="75396"/>
            </a:xfrm>
            <a:custGeom>
              <a:avLst/>
              <a:gdLst/>
              <a:ahLst/>
              <a:cxnLst/>
              <a:rect l="l" t="t" r="r" b="b"/>
              <a:pathLst>
                <a:path w="807" h="1576" extrusionOk="0">
                  <a:moveTo>
                    <a:pt x="293" y="1"/>
                  </a:moveTo>
                  <a:cubicBezTo>
                    <a:pt x="192" y="1"/>
                    <a:pt x="100" y="50"/>
                    <a:pt x="48" y="140"/>
                  </a:cubicBezTo>
                  <a:cubicBezTo>
                    <a:pt x="1" y="251"/>
                    <a:pt x="488" y="1576"/>
                    <a:pt x="671" y="1576"/>
                  </a:cubicBezTo>
                  <a:cubicBezTo>
                    <a:pt x="673" y="1576"/>
                    <a:pt x="675" y="1576"/>
                    <a:pt x="677" y="1575"/>
                  </a:cubicBezTo>
                  <a:cubicBezTo>
                    <a:pt x="807" y="1559"/>
                    <a:pt x="484" y="43"/>
                    <a:pt x="371" y="11"/>
                  </a:cubicBezTo>
                  <a:cubicBezTo>
                    <a:pt x="345" y="4"/>
                    <a:pt x="318" y="1"/>
                    <a:pt x="293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898808" y="3918006"/>
              <a:ext cx="60900" cy="45065"/>
            </a:xfrm>
            <a:custGeom>
              <a:avLst/>
              <a:gdLst/>
              <a:ahLst/>
              <a:cxnLst/>
              <a:rect l="l" t="t" r="r" b="b"/>
              <a:pathLst>
                <a:path w="1273" h="942" extrusionOk="0">
                  <a:moveTo>
                    <a:pt x="483" y="1"/>
                  </a:moveTo>
                  <a:cubicBezTo>
                    <a:pt x="0" y="1"/>
                    <a:pt x="31" y="713"/>
                    <a:pt x="31" y="713"/>
                  </a:cubicBezTo>
                  <a:cubicBezTo>
                    <a:pt x="141" y="881"/>
                    <a:pt x="294" y="941"/>
                    <a:pt x="448" y="941"/>
                  </a:cubicBezTo>
                  <a:cubicBezTo>
                    <a:pt x="766" y="941"/>
                    <a:pt x="1095" y="687"/>
                    <a:pt x="1095" y="600"/>
                  </a:cubicBezTo>
                  <a:cubicBezTo>
                    <a:pt x="1095" y="487"/>
                    <a:pt x="1273" y="358"/>
                    <a:pt x="1273" y="358"/>
                  </a:cubicBezTo>
                  <a:cubicBezTo>
                    <a:pt x="1095" y="132"/>
                    <a:pt x="821" y="3"/>
                    <a:pt x="531" y="3"/>
                  </a:cubicBezTo>
                  <a:cubicBezTo>
                    <a:pt x="514" y="1"/>
                    <a:pt x="498" y="1"/>
                    <a:pt x="483" y="1"/>
                  </a:cubicBezTo>
                  <a:close/>
                </a:path>
              </a:pathLst>
            </a:custGeom>
            <a:solidFill>
              <a:srgbClr val="0F7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03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●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○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■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●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○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■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●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ivvic"/>
              <a:buChar char="○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600"/>
              <a:buFont typeface="Livvic"/>
              <a:buChar char="■"/>
              <a:defRPr sz="1600">
                <a:solidFill>
                  <a:schemeClr val="lt1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45635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32"/>
          <p:cNvSpPr txBox="1">
            <a:spLocks noGrp="1"/>
          </p:cNvSpPr>
          <p:nvPr>
            <p:ph type="ctrTitle"/>
          </p:nvPr>
        </p:nvSpPr>
        <p:spPr>
          <a:xfrm>
            <a:off x="175485" y="2160128"/>
            <a:ext cx="5974979" cy="269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Back to School from</a:t>
            </a:r>
            <a:br>
              <a:rPr lang="e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</a:br>
            <a:r>
              <a:rPr lang="e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 Covid Epidemic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anose="03060902040502070203" pitchFamily="66" charset="0"/>
            </a:endParaRPr>
          </a:p>
        </p:txBody>
      </p:sp>
      <p:sp>
        <p:nvSpPr>
          <p:cNvPr id="1049" name="Google Shape;1049;p32"/>
          <p:cNvSpPr txBox="1">
            <a:spLocks noGrp="1"/>
          </p:cNvSpPr>
          <p:nvPr>
            <p:ph type="subTitle" idx="1"/>
          </p:nvPr>
        </p:nvSpPr>
        <p:spPr>
          <a:xfrm>
            <a:off x="1415234" y="667200"/>
            <a:ext cx="6493380" cy="69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STEP UP ENGLISH CLUB</a:t>
            </a:r>
            <a:endParaRPr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anose="03060902040502070203" pitchFamily="66" charset="0"/>
            </a:endParaRPr>
          </a:p>
        </p:txBody>
      </p:sp>
      <p:grpSp>
        <p:nvGrpSpPr>
          <p:cNvPr id="1050" name="Google Shape;1050;p32"/>
          <p:cNvGrpSpPr/>
          <p:nvPr/>
        </p:nvGrpSpPr>
        <p:grpSpPr>
          <a:xfrm>
            <a:off x="6810140" y="1583266"/>
            <a:ext cx="4772261" cy="4347791"/>
            <a:chOff x="4872654" y="1017419"/>
            <a:chExt cx="3875287" cy="351342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grpSpPr>
        <p:sp>
          <p:nvSpPr>
            <p:cNvPr id="1051" name="Google Shape;1051;p32"/>
            <p:cNvSpPr/>
            <p:nvPr/>
          </p:nvSpPr>
          <p:spPr>
            <a:xfrm>
              <a:off x="5032866" y="1148570"/>
              <a:ext cx="3486168" cy="3337172"/>
            </a:xfrm>
            <a:custGeom>
              <a:avLst/>
              <a:gdLst/>
              <a:ahLst/>
              <a:cxnLst/>
              <a:rect l="l" t="t" r="r" b="b"/>
              <a:pathLst>
                <a:path w="206696" h="197862" extrusionOk="0">
                  <a:moveTo>
                    <a:pt x="75488" y="1"/>
                  </a:moveTo>
                  <a:cubicBezTo>
                    <a:pt x="74077" y="1"/>
                    <a:pt x="72702" y="185"/>
                    <a:pt x="71373" y="614"/>
                  </a:cubicBezTo>
                  <a:cubicBezTo>
                    <a:pt x="61535" y="3820"/>
                    <a:pt x="57582" y="18534"/>
                    <a:pt x="49325" y="24551"/>
                  </a:cubicBezTo>
                  <a:cubicBezTo>
                    <a:pt x="41023" y="30569"/>
                    <a:pt x="25739" y="29866"/>
                    <a:pt x="19721" y="38167"/>
                  </a:cubicBezTo>
                  <a:cubicBezTo>
                    <a:pt x="13748" y="46336"/>
                    <a:pt x="19106" y="60655"/>
                    <a:pt x="15900" y="70493"/>
                  </a:cubicBezTo>
                  <a:cubicBezTo>
                    <a:pt x="12826" y="80024"/>
                    <a:pt x="1" y="88369"/>
                    <a:pt x="1" y="98911"/>
                  </a:cubicBezTo>
                  <a:cubicBezTo>
                    <a:pt x="1" y="109452"/>
                    <a:pt x="12826" y="117841"/>
                    <a:pt x="15900" y="127328"/>
                  </a:cubicBezTo>
                  <a:cubicBezTo>
                    <a:pt x="19106" y="137166"/>
                    <a:pt x="13704" y="151397"/>
                    <a:pt x="19721" y="159698"/>
                  </a:cubicBezTo>
                  <a:cubicBezTo>
                    <a:pt x="25739" y="167955"/>
                    <a:pt x="41111" y="167297"/>
                    <a:pt x="49325" y="173270"/>
                  </a:cubicBezTo>
                  <a:cubicBezTo>
                    <a:pt x="57538" y="179243"/>
                    <a:pt x="61535" y="194045"/>
                    <a:pt x="71373" y="197251"/>
                  </a:cubicBezTo>
                  <a:cubicBezTo>
                    <a:pt x="72697" y="197678"/>
                    <a:pt x="74066" y="197862"/>
                    <a:pt x="75472" y="197862"/>
                  </a:cubicBezTo>
                  <a:cubicBezTo>
                    <a:pt x="84184" y="197862"/>
                    <a:pt x="94271" y="190795"/>
                    <a:pt x="103348" y="190795"/>
                  </a:cubicBezTo>
                  <a:cubicBezTo>
                    <a:pt x="112387" y="190795"/>
                    <a:pt x="122501" y="197862"/>
                    <a:pt x="131194" y="197862"/>
                  </a:cubicBezTo>
                  <a:cubicBezTo>
                    <a:pt x="132596" y="197862"/>
                    <a:pt x="133961" y="197678"/>
                    <a:pt x="135279" y="197251"/>
                  </a:cubicBezTo>
                  <a:cubicBezTo>
                    <a:pt x="145118" y="194045"/>
                    <a:pt x="149158" y="179243"/>
                    <a:pt x="157328" y="173270"/>
                  </a:cubicBezTo>
                  <a:cubicBezTo>
                    <a:pt x="165629" y="167253"/>
                    <a:pt x="181001" y="167868"/>
                    <a:pt x="186931" y="159654"/>
                  </a:cubicBezTo>
                  <a:cubicBezTo>
                    <a:pt x="192904" y="151485"/>
                    <a:pt x="187546" y="137166"/>
                    <a:pt x="190752" y="127328"/>
                  </a:cubicBezTo>
                  <a:cubicBezTo>
                    <a:pt x="193827" y="117841"/>
                    <a:pt x="206696" y="109452"/>
                    <a:pt x="206696" y="98911"/>
                  </a:cubicBezTo>
                  <a:cubicBezTo>
                    <a:pt x="206696" y="88369"/>
                    <a:pt x="193827" y="80024"/>
                    <a:pt x="190752" y="70493"/>
                  </a:cubicBezTo>
                  <a:cubicBezTo>
                    <a:pt x="187546" y="60699"/>
                    <a:pt x="192904" y="46380"/>
                    <a:pt x="186931" y="38167"/>
                  </a:cubicBezTo>
                  <a:cubicBezTo>
                    <a:pt x="180914" y="29866"/>
                    <a:pt x="165629" y="30612"/>
                    <a:pt x="157328" y="24551"/>
                  </a:cubicBezTo>
                  <a:cubicBezTo>
                    <a:pt x="149158" y="18578"/>
                    <a:pt x="145118" y="3820"/>
                    <a:pt x="135279" y="614"/>
                  </a:cubicBezTo>
                  <a:cubicBezTo>
                    <a:pt x="133956" y="185"/>
                    <a:pt x="132585" y="1"/>
                    <a:pt x="131178" y="1"/>
                  </a:cubicBezTo>
                  <a:cubicBezTo>
                    <a:pt x="122488" y="1"/>
                    <a:pt x="112382" y="7027"/>
                    <a:pt x="103348" y="7027"/>
                  </a:cubicBezTo>
                  <a:cubicBezTo>
                    <a:pt x="94277" y="7027"/>
                    <a:pt x="84197" y="1"/>
                    <a:pt x="75488" y="1"/>
                  </a:cubicBezTo>
                  <a:close/>
                </a:path>
              </a:pathLst>
            </a:custGeom>
            <a:solidFill>
              <a:srgbClr val="22292E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052" name="Google Shape;1052;p32"/>
            <p:cNvGrpSpPr/>
            <p:nvPr/>
          </p:nvGrpSpPr>
          <p:grpSpPr>
            <a:xfrm>
              <a:off x="4970647" y="1057425"/>
              <a:ext cx="1717161" cy="2435001"/>
              <a:chOff x="2530828" y="1079780"/>
              <a:chExt cx="1675300" cy="2375641"/>
            </a:xfrm>
          </p:grpSpPr>
          <p:grpSp>
            <p:nvGrpSpPr>
              <p:cNvPr id="1053" name="Google Shape;1053;p32"/>
              <p:cNvGrpSpPr/>
              <p:nvPr/>
            </p:nvGrpSpPr>
            <p:grpSpPr>
              <a:xfrm>
                <a:off x="2711504" y="1079780"/>
                <a:ext cx="1225042" cy="2124851"/>
                <a:chOff x="2711504" y="1079780"/>
                <a:chExt cx="1225042" cy="2124851"/>
              </a:xfrm>
            </p:grpSpPr>
            <p:sp>
              <p:nvSpPr>
                <p:cNvPr id="1054" name="Google Shape;1054;p32"/>
                <p:cNvSpPr/>
                <p:nvPr/>
              </p:nvSpPr>
              <p:spPr>
                <a:xfrm>
                  <a:off x="2711504" y="1079780"/>
                  <a:ext cx="198052" cy="248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36" h="15110" extrusionOk="0">
                      <a:moveTo>
                        <a:pt x="1" y="1"/>
                      </a:moveTo>
                      <a:lnTo>
                        <a:pt x="2284" y="15110"/>
                      </a:lnTo>
                      <a:lnTo>
                        <a:pt x="12035" y="979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5" name="Google Shape;1055;p32"/>
                <p:cNvSpPr/>
                <p:nvPr/>
              </p:nvSpPr>
              <p:spPr>
                <a:xfrm>
                  <a:off x="2742588" y="1228665"/>
                  <a:ext cx="1193958" cy="1975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59" h="120083" extrusionOk="0">
                      <a:moveTo>
                        <a:pt x="9751" y="1"/>
                      </a:moveTo>
                      <a:lnTo>
                        <a:pt x="0" y="5359"/>
                      </a:lnTo>
                      <a:lnTo>
                        <a:pt x="62808" y="120082"/>
                      </a:lnTo>
                      <a:lnTo>
                        <a:pt x="72559" y="114768"/>
                      </a:lnTo>
                      <a:lnTo>
                        <a:pt x="9751" y="1"/>
                      </a:lnTo>
                      <a:close/>
                    </a:path>
                  </a:pathLst>
                </a:custGeom>
                <a:solidFill>
                  <a:srgbClr val="009A9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6" name="Google Shape;1056;p32"/>
                <p:cNvSpPr/>
                <p:nvPr/>
              </p:nvSpPr>
              <p:spPr>
                <a:xfrm>
                  <a:off x="2711504" y="1079780"/>
                  <a:ext cx="62167" cy="780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8" h="4745" extrusionOk="0">
                      <a:moveTo>
                        <a:pt x="1" y="1"/>
                      </a:moveTo>
                      <a:lnTo>
                        <a:pt x="703" y="4744"/>
                      </a:lnTo>
                      <a:lnTo>
                        <a:pt x="3778" y="307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22292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57" name="Google Shape;1057;p32"/>
              <p:cNvGrpSpPr/>
              <p:nvPr/>
            </p:nvGrpSpPr>
            <p:grpSpPr>
              <a:xfrm>
                <a:off x="2530828" y="1372498"/>
                <a:ext cx="1301640" cy="2082923"/>
                <a:chOff x="2530828" y="1372498"/>
                <a:chExt cx="1301640" cy="2082923"/>
              </a:xfrm>
            </p:grpSpPr>
            <p:sp>
              <p:nvSpPr>
                <p:cNvPr id="1058" name="Google Shape;1058;p32"/>
                <p:cNvSpPr/>
                <p:nvPr/>
              </p:nvSpPr>
              <p:spPr>
                <a:xfrm>
                  <a:off x="2530828" y="1372498"/>
                  <a:ext cx="204536" cy="247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30" h="15022" extrusionOk="0">
                      <a:moveTo>
                        <a:pt x="0" y="0"/>
                      </a:moveTo>
                      <a:lnTo>
                        <a:pt x="2899" y="15021"/>
                      </a:lnTo>
                      <a:lnTo>
                        <a:pt x="12430" y="9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9" name="Google Shape;1059;p32"/>
                <p:cNvSpPr/>
                <p:nvPr/>
              </p:nvSpPr>
              <p:spPr>
                <a:xfrm>
                  <a:off x="2571291" y="1514143"/>
                  <a:ext cx="1261177" cy="1941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644" h="117975" extrusionOk="0">
                      <a:moveTo>
                        <a:pt x="9532" y="1"/>
                      </a:moveTo>
                      <a:lnTo>
                        <a:pt x="1" y="5710"/>
                      </a:lnTo>
                      <a:lnTo>
                        <a:pt x="67113" y="117974"/>
                      </a:lnTo>
                      <a:lnTo>
                        <a:pt x="76644" y="112308"/>
                      </a:lnTo>
                      <a:lnTo>
                        <a:pt x="9532" y="1"/>
                      </a:lnTo>
                      <a:close/>
                    </a:path>
                  </a:pathLst>
                </a:custGeom>
                <a:solidFill>
                  <a:srgbClr val="F8B45B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0" name="Google Shape;1060;p32"/>
                <p:cNvSpPr/>
                <p:nvPr/>
              </p:nvSpPr>
              <p:spPr>
                <a:xfrm>
                  <a:off x="2697781" y="1577396"/>
                  <a:ext cx="1056641" cy="1749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14" h="106290" extrusionOk="0">
                      <a:moveTo>
                        <a:pt x="729" y="1"/>
                      </a:moveTo>
                      <a:cubicBezTo>
                        <a:pt x="616" y="1"/>
                        <a:pt x="500" y="35"/>
                        <a:pt x="395" y="110"/>
                      </a:cubicBezTo>
                      <a:cubicBezTo>
                        <a:pt x="88" y="285"/>
                        <a:pt x="0" y="681"/>
                        <a:pt x="176" y="988"/>
                      </a:cubicBezTo>
                      <a:lnTo>
                        <a:pt x="62896" y="105961"/>
                      </a:lnTo>
                      <a:cubicBezTo>
                        <a:pt x="63011" y="106163"/>
                        <a:pt x="63222" y="106289"/>
                        <a:pt x="63453" y="106289"/>
                      </a:cubicBezTo>
                      <a:cubicBezTo>
                        <a:pt x="63573" y="106289"/>
                        <a:pt x="63698" y="106255"/>
                        <a:pt x="63818" y="106180"/>
                      </a:cubicBezTo>
                      <a:cubicBezTo>
                        <a:pt x="64126" y="106005"/>
                        <a:pt x="64213" y="105609"/>
                        <a:pt x="64038" y="105302"/>
                      </a:cubicBezTo>
                      <a:lnTo>
                        <a:pt x="1274" y="329"/>
                      </a:lnTo>
                      <a:cubicBezTo>
                        <a:pt x="1158" y="127"/>
                        <a:pt x="947" y="1"/>
                        <a:pt x="729" y="1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1" name="Google Shape;1061;p32"/>
                <p:cNvSpPr/>
                <p:nvPr/>
              </p:nvSpPr>
              <p:spPr>
                <a:xfrm>
                  <a:off x="2642130" y="1610240"/>
                  <a:ext cx="1056641" cy="17490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14" h="106295" extrusionOk="0">
                      <a:moveTo>
                        <a:pt x="732" y="1"/>
                      </a:moveTo>
                      <a:cubicBezTo>
                        <a:pt x="617" y="1"/>
                        <a:pt x="501" y="30"/>
                        <a:pt x="395" y="90"/>
                      </a:cubicBezTo>
                      <a:cubicBezTo>
                        <a:pt x="88" y="310"/>
                        <a:pt x="0" y="705"/>
                        <a:pt x="176" y="1012"/>
                      </a:cubicBezTo>
                      <a:lnTo>
                        <a:pt x="62896" y="105985"/>
                      </a:lnTo>
                      <a:cubicBezTo>
                        <a:pt x="63011" y="106187"/>
                        <a:pt x="63221" y="106294"/>
                        <a:pt x="63439" y="106294"/>
                      </a:cubicBezTo>
                      <a:cubicBezTo>
                        <a:pt x="63553" y="106294"/>
                        <a:pt x="63669" y="106265"/>
                        <a:pt x="63774" y="106205"/>
                      </a:cubicBezTo>
                      <a:cubicBezTo>
                        <a:pt x="64082" y="106029"/>
                        <a:pt x="64213" y="105634"/>
                        <a:pt x="64038" y="105326"/>
                      </a:cubicBezTo>
                      <a:lnTo>
                        <a:pt x="1318" y="310"/>
                      </a:lnTo>
                      <a:cubicBezTo>
                        <a:pt x="1173" y="108"/>
                        <a:pt x="953" y="1"/>
                        <a:pt x="732" y="1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2" name="Google Shape;1062;p32"/>
                <p:cNvSpPr/>
                <p:nvPr/>
              </p:nvSpPr>
              <p:spPr>
                <a:xfrm>
                  <a:off x="2530828" y="1372498"/>
                  <a:ext cx="64339" cy="77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0" h="4700" extrusionOk="0">
                      <a:moveTo>
                        <a:pt x="0" y="0"/>
                      </a:moveTo>
                      <a:lnTo>
                        <a:pt x="922" y="4700"/>
                      </a:lnTo>
                      <a:lnTo>
                        <a:pt x="3909" y="2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2292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63" name="Google Shape;1063;p32"/>
              <p:cNvGrpSpPr/>
              <p:nvPr/>
            </p:nvGrpSpPr>
            <p:grpSpPr>
              <a:xfrm>
                <a:off x="2812686" y="1082676"/>
                <a:ext cx="1393442" cy="2147246"/>
                <a:chOff x="2812686" y="1082676"/>
                <a:chExt cx="1393442" cy="2147246"/>
              </a:xfrm>
            </p:grpSpPr>
            <p:sp>
              <p:nvSpPr>
                <p:cNvPr id="1064" name="Google Shape;1064;p32"/>
                <p:cNvSpPr/>
                <p:nvPr/>
              </p:nvSpPr>
              <p:spPr>
                <a:xfrm>
                  <a:off x="2869785" y="1290980"/>
                  <a:ext cx="990147" cy="1787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173" h="108600" extrusionOk="0">
                      <a:moveTo>
                        <a:pt x="737" y="0"/>
                      </a:moveTo>
                      <a:cubicBezTo>
                        <a:pt x="636" y="0"/>
                        <a:pt x="534" y="25"/>
                        <a:pt x="440" y="79"/>
                      </a:cubicBezTo>
                      <a:cubicBezTo>
                        <a:pt x="88" y="254"/>
                        <a:pt x="0" y="650"/>
                        <a:pt x="176" y="1001"/>
                      </a:cubicBezTo>
                      <a:lnTo>
                        <a:pt x="58855" y="108258"/>
                      </a:lnTo>
                      <a:cubicBezTo>
                        <a:pt x="58977" y="108471"/>
                        <a:pt x="59205" y="108600"/>
                        <a:pt x="59451" y="108600"/>
                      </a:cubicBezTo>
                      <a:cubicBezTo>
                        <a:pt x="59559" y="108600"/>
                        <a:pt x="59670" y="108575"/>
                        <a:pt x="59778" y="108521"/>
                      </a:cubicBezTo>
                      <a:cubicBezTo>
                        <a:pt x="60085" y="108345"/>
                        <a:pt x="60173" y="107950"/>
                        <a:pt x="59997" y="107643"/>
                      </a:cubicBezTo>
                      <a:lnTo>
                        <a:pt x="1318" y="342"/>
                      </a:lnTo>
                      <a:cubicBezTo>
                        <a:pt x="1196" y="129"/>
                        <a:pt x="968" y="0"/>
                        <a:pt x="737" y="0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5" name="Google Shape;1065;p32"/>
                <p:cNvSpPr/>
                <p:nvPr/>
              </p:nvSpPr>
              <p:spPr>
                <a:xfrm>
                  <a:off x="2812686" y="1322047"/>
                  <a:ext cx="990887" cy="17870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18" h="108601" extrusionOk="0">
                      <a:moveTo>
                        <a:pt x="739" y="1"/>
                      </a:moveTo>
                      <a:cubicBezTo>
                        <a:pt x="636" y="1"/>
                        <a:pt x="534" y="26"/>
                        <a:pt x="440" y="79"/>
                      </a:cubicBezTo>
                      <a:cubicBezTo>
                        <a:pt x="132" y="255"/>
                        <a:pt x="1" y="650"/>
                        <a:pt x="176" y="958"/>
                      </a:cubicBezTo>
                      <a:lnTo>
                        <a:pt x="58899" y="108258"/>
                      </a:lnTo>
                      <a:cubicBezTo>
                        <a:pt x="59021" y="108472"/>
                        <a:pt x="59249" y="108601"/>
                        <a:pt x="59480" y="108601"/>
                      </a:cubicBezTo>
                      <a:cubicBezTo>
                        <a:pt x="59582" y="108601"/>
                        <a:pt x="59684" y="108576"/>
                        <a:pt x="59778" y="108522"/>
                      </a:cubicBezTo>
                      <a:cubicBezTo>
                        <a:pt x="60085" y="108346"/>
                        <a:pt x="60217" y="107951"/>
                        <a:pt x="60041" y="107643"/>
                      </a:cubicBezTo>
                      <a:lnTo>
                        <a:pt x="1362" y="343"/>
                      </a:lnTo>
                      <a:cubicBezTo>
                        <a:pt x="1210" y="129"/>
                        <a:pt x="973" y="1"/>
                        <a:pt x="739" y="1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6" name="Google Shape;1066;p32"/>
                <p:cNvSpPr/>
                <p:nvPr/>
              </p:nvSpPr>
              <p:spPr>
                <a:xfrm>
                  <a:off x="3022997" y="1082676"/>
                  <a:ext cx="195880" cy="250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04" h="15198" extrusionOk="0">
                      <a:moveTo>
                        <a:pt x="1" y="0"/>
                      </a:moveTo>
                      <a:lnTo>
                        <a:pt x="2021" y="15197"/>
                      </a:lnTo>
                      <a:lnTo>
                        <a:pt x="11903" y="10059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7" name="Google Shape;1067;p32"/>
                <p:cNvSpPr/>
                <p:nvPr/>
              </p:nvSpPr>
              <p:spPr>
                <a:xfrm>
                  <a:off x="3049737" y="1235889"/>
                  <a:ext cx="1156392" cy="1994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276" h="121181" extrusionOk="0">
                      <a:moveTo>
                        <a:pt x="9883" y="1"/>
                      </a:moveTo>
                      <a:lnTo>
                        <a:pt x="1" y="5140"/>
                      </a:lnTo>
                      <a:lnTo>
                        <a:pt x="60437" y="121181"/>
                      </a:lnTo>
                      <a:lnTo>
                        <a:pt x="70275" y="116042"/>
                      </a:lnTo>
                      <a:lnTo>
                        <a:pt x="9883" y="1"/>
                      </a:lnTo>
                      <a:close/>
                    </a:path>
                  </a:pathLst>
                </a:custGeom>
                <a:solidFill>
                  <a:srgbClr val="D55D79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8" name="Google Shape;1068;p32"/>
                <p:cNvSpPr/>
                <p:nvPr/>
              </p:nvSpPr>
              <p:spPr>
                <a:xfrm>
                  <a:off x="3176950" y="1298204"/>
                  <a:ext cx="954012" cy="18065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977" h="109785" extrusionOk="0">
                      <a:moveTo>
                        <a:pt x="765" y="0"/>
                      </a:moveTo>
                      <a:cubicBezTo>
                        <a:pt x="658" y="0"/>
                        <a:pt x="547" y="25"/>
                        <a:pt x="439" y="79"/>
                      </a:cubicBezTo>
                      <a:cubicBezTo>
                        <a:pt x="132" y="211"/>
                        <a:pt x="0" y="606"/>
                        <a:pt x="176" y="957"/>
                      </a:cubicBezTo>
                      <a:lnTo>
                        <a:pt x="56659" y="109400"/>
                      </a:lnTo>
                      <a:cubicBezTo>
                        <a:pt x="56782" y="109646"/>
                        <a:pt x="57014" y="109785"/>
                        <a:pt x="57247" y="109785"/>
                      </a:cubicBezTo>
                      <a:cubicBezTo>
                        <a:pt x="57346" y="109785"/>
                        <a:pt x="57446" y="109760"/>
                        <a:pt x="57537" y="109707"/>
                      </a:cubicBezTo>
                      <a:cubicBezTo>
                        <a:pt x="57889" y="109532"/>
                        <a:pt x="57977" y="109136"/>
                        <a:pt x="57845" y="108829"/>
                      </a:cubicBezTo>
                      <a:lnTo>
                        <a:pt x="1318" y="342"/>
                      </a:lnTo>
                      <a:cubicBezTo>
                        <a:pt x="1226" y="129"/>
                        <a:pt x="1008" y="0"/>
                        <a:pt x="765" y="0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9" name="Google Shape;1069;p32"/>
                <p:cNvSpPr/>
                <p:nvPr/>
              </p:nvSpPr>
              <p:spPr>
                <a:xfrm>
                  <a:off x="3119851" y="1327839"/>
                  <a:ext cx="954012" cy="1806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977" h="109786" extrusionOk="0">
                      <a:moveTo>
                        <a:pt x="737" y="0"/>
                      </a:moveTo>
                      <a:cubicBezTo>
                        <a:pt x="636" y="0"/>
                        <a:pt x="533" y="25"/>
                        <a:pt x="439" y="79"/>
                      </a:cubicBezTo>
                      <a:cubicBezTo>
                        <a:pt x="132" y="254"/>
                        <a:pt x="0" y="650"/>
                        <a:pt x="176" y="957"/>
                      </a:cubicBezTo>
                      <a:lnTo>
                        <a:pt x="56659" y="109444"/>
                      </a:lnTo>
                      <a:cubicBezTo>
                        <a:pt x="56781" y="109657"/>
                        <a:pt x="57009" y="109786"/>
                        <a:pt x="57240" y="109786"/>
                      </a:cubicBezTo>
                      <a:cubicBezTo>
                        <a:pt x="57341" y="109786"/>
                        <a:pt x="57444" y="109761"/>
                        <a:pt x="57538" y="109707"/>
                      </a:cubicBezTo>
                      <a:cubicBezTo>
                        <a:pt x="57845" y="109531"/>
                        <a:pt x="57977" y="109136"/>
                        <a:pt x="57801" y="108829"/>
                      </a:cubicBezTo>
                      <a:lnTo>
                        <a:pt x="1318" y="342"/>
                      </a:lnTo>
                      <a:cubicBezTo>
                        <a:pt x="1196" y="129"/>
                        <a:pt x="968" y="0"/>
                        <a:pt x="737" y="0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0" name="Google Shape;1070;p32"/>
                <p:cNvSpPr/>
                <p:nvPr/>
              </p:nvSpPr>
              <p:spPr>
                <a:xfrm>
                  <a:off x="3022997" y="1082676"/>
                  <a:ext cx="61459" cy="787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5" h="4788" extrusionOk="0">
                      <a:moveTo>
                        <a:pt x="1" y="0"/>
                      </a:moveTo>
                      <a:lnTo>
                        <a:pt x="660" y="4788"/>
                      </a:lnTo>
                      <a:lnTo>
                        <a:pt x="3734" y="316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22292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071" name="Google Shape;1071;p32"/>
            <p:cNvGrpSpPr/>
            <p:nvPr/>
          </p:nvGrpSpPr>
          <p:grpSpPr>
            <a:xfrm>
              <a:off x="5370661" y="1549242"/>
              <a:ext cx="2828354" cy="2275785"/>
              <a:chOff x="2716320" y="992879"/>
              <a:chExt cx="3645726" cy="2933468"/>
            </a:xfrm>
          </p:grpSpPr>
          <p:sp>
            <p:nvSpPr>
              <p:cNvPr id="1072" name="Google Shape;1072;p32"/>
              <p:cNvSpPr/>
              <p:nvPr/>
            </p:nvSpPr>
            <p:spPr>
              <a:xfrm>
                <a:off x="3824926" y="3032798"/>
                <a:ext cx="253079" cy="151400"/>
              </a:xfrm>
              <a:custGeom>
                <a:avLst/>
                <a:gdLst/>
                <a:ahLst/>
                <a:cxnLst/>
                <a:rect l="l" t="t" r="r" b="b"/>
                <a:pathLst>
                  <a:path w="11641" h="6964" extrusionOk="0">
                    <a:moveTo>
                      <a:pt x="10749" y="1"/>
                    </a:moveTo>
                    <a:cubicBezTo>
                      <a:pt x="10632" y="1"/>
                      <a:pt x="10515" y="26"/>
                      <a:pt x="10410" y="78"/>
                    </a:cubicBezTo>
                    <a:lnTo>
                      <a:pt x="528" y="5524"/>
                    </a:lnTo>
                    <a:cubicBezTo>
                      <a:pt x="133" y="5700"/>
                      <a:pt x="1" y="6183"/>
                      <a:pt x="220" y="6579"/>
                    </a:cubicBezTo>
                    <a:cubicBezTo>
                      <a:pt x="344" y="6825"/>
                      <a:pt x="618" y="6963"/>
                      <a:pt x="908" y="6963"/>
                    </a:cubicBezTo>
                    <a:cubicBezTo>
                      <a:pt x="1031" y="6963"/>
                      <a:pt x="1157" y="6938"/>
                      <a:pt x="1275" y="6886"/>
                    </a:cubicBezTo>
                    <a:lnTo>
                      <a:pt x="11157" y="1440"/>
                    </a:lnTo>
                    <a:cubicBezTo>
                      <a:pt x="11508" y="1264"/>
                      <a:pt x="11640" y="781"/>
                      <a:pt x="11464" y="386"/>
                    </a:cubicBezTo>
                    <a:cubicBezTo>
                      <a:pt x="11310" y="139"/>
                      <a:pt x="11026" y="1"/>
                      <a:pt x="10749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3" name="Google Shape;1073;p32"/>
              <p:cNvSpPr/>
              <p:nvPr/>
            </p:nvSpPr>
            <p:spPr>
              <a:xfrm>
                <a:off x="3692201" y="3356576"/>
                <a:ext cx="249253" cy="159618"/>
              </a:xfrm>
              <a:custGeom>
                <a:avLst/>
                <a:gdLst/>
                <a:ahLst/>
                <a:cxnLst/>
                <a:rect l="l" t="t" r="r" b="b"/>
                <a:pathLst>
                  <a:path w="11465" h="7342" extrusionOk="0">
                    <a:moveTo>
                      <a:pt x="10588" y="1"/>
                    </a:moveTo>
                    <a:cubicBezTo>
                      <a:pt x="10440" y="1"/>
                      <a:pt x="10288" y="40"/>
                      <a:pt x="10147" y="118"/>
                    </a:cubicBezTo>
                    <a:lnTo>
                      <a:pt x="484" y="5872"/>
                    </a:lnTo>
                    <a:cubicBezTo>
                      <a:pt x="132" y="6092"/>
                      <a:pt x="1" y="6575"/>
                      <a:pt x="220" y="6970"/>
                    </a:cubicBezTo>
                    <a:cubicBezTo>
                      <a:pt x="367" y="7204"/>
                      <a:pt x="630" y="7341"/>
                      <a:pt x="894" y="7341"/>
                    </a:cubicBezTo>
                    <a:cubicBezTo>
                      <a:pt x="1026" y="7341"/>
                      <a:pt x="1157" y="7307"/>
                      <a:pt x="1274" y="7234"/>
                    </a:cubicBezTo>
                    <a:lnTo>
                      <a:pt x="10981" y="1436"/>
                    </a:lnTo>
                    <a:cubicBezTo>
                      <a:pt x="11332" y="1217"/>
                      <a:pt x="11464" y="733"/>
                      <a:pt x="11245" y="382"/>
                    </a:cubicBezTo>
                    <a:cubicBezTo>
                      <a:pt x="11103" y="128"/>
                      <a:pt x="10853" y="1"/>
                      <a:pt x="10588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4" name="Google Shape;1074;p32"/>
              <p:cNvSpPr/>
              <p:nvPr/>
            </p:nvSpPr>
            <p:spPr>
              <a:xfrm>
                <a:off x="4179185" y="3070060"/>
                <a:ext cx="255927" cy="147030"/>
              </a:xfrm>
              <a:custGeom>
                <a:avLst/>
                <a:gdLst/>
                <a:ahLst/>
                <a:cxnLst/>
                <a:rect l="l" t="t" r="r" b="b"/>
                <a:pathLst>
                  <a:path w="11772" h="6763" extrusionOk="0">
                    <a:moveTo>
                      <a:pt x="10872" y="1"/>
                    </a:moveTo>
                    <a:cubicBezTo>
                      <a:pt x="10758" y="1"/>
                      <a:pt x="10644" y="26"/>
                      <a:pt x="10542" y="77"/>
                    </a:cubicBezTo>
                    <a:lnTo>
                      <a:pt x="528" y="5304"/>
                    </a:lnTo>
                    <a:cubicBezTo>
                      <a:pt x="132" y="5479"/>
                      <a:pt x="1" y="5963"/>
                      <a:pt x="176" y="6358"/>
                    </a:cubicBezTo>
                    <a:cubicBezTo>
                      <a:pt x="329" y="6603"/>
                      <a:pt x="589" y="6762"/>
                      <a:pt x="866" y="6762"/>
                    </a:cubicBezTo>
                    <a:cubicBezTo>
                      <a:pt x="987" y="6762"/>
                      <a:pt x="1111" y="6732"/>
                      <a:pt x="1231" y="6665"/>
                    </a:cubicBezTo>
                    <a:lnTo>
                      <a:pt x="11245" y="1483"/>
                    </a:lnTo>
                    <a:cubicBezTo>
                      <a:pt x="11640" y="1263"/>
                      <a:pt x="11772" y="780"/>
                      <a:pt x="11552" y="428"/>
                    </a:cubicBezTo>
                    <a:cubicBezTo>
                      <a:pt x="11428" y="148"/>
                      <a:pt x="11149" y="1"/>
                      <a:pt x="10872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5" name="Google Shape;1075;p32"/>
              <p:cNvSpPr/>
              <p:nvPr/>
            </p:nvSpPr>
            <p:spPr>
              <a:xfrm>
                <a:off x="2716320" y="1029251"/>
                <a:ext cx="3645726" cy="2897097"/>
              </a:xfrm>
              <a:custGeom>
                <a:avLst/>
                <a:gdLst/>
                <a:ahLst/>
                <a:cxnLst/>
                <a:rect l="l" t="t" r="r" b="b"/>
                <a:pathLst>
                  <a:path w="167694" h="133259" extrusionOk="0">
                    <a:moveTo>
                      <a:pt x="9268" y="1"/>
                    </a:moveTo>
                    <a:lnTo>
                      <a:pt x="1" y="121180"/>
                    </a:lnTo>
                    <a:lnTo>
                      <a:pt x="158426" y="133259"/>
                    </a:lnTo>
                    <a:lnTo>
                      <a:pt x="167694" y="12079"/>
                    </a:lnTo>
                    <a:lnTo>
                      <a:pt x="9268" y="1"/>
                    </a:ln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6" name="Google Shape;1076;p32"/>
              <p:cNvSpPr/>
              <p:nvPr/>
            </p:nvSpPr>
            <p:spPr>
              <a:xfrm>
                <a:off x="2759301" y="1055035"/>
                <a:ext cx="3562634" cy="2819766"/>
              </a:xfrm>
              <a:custGeom>
                <a:avLst/>
                <a:gdLst/>
                <a:ahLst/>
                <a:cxnLst/>
                <a:rect l="l" t="t" r="r" b="b"/>
                <a:pathLst>
                  <a:path w="163872" h="129702" extrusionOk="0">
                    <a:moveTo>
                      <a:pt x="8960" y="1"/>
                    </a:moveTo>
                    <a:lnTo>
                      <a:pt x="0" y="117886"/>
                    </a:lnTo>
                    <a:lnTo>
                      <a:pt x="154868" y="129701"/>
                    </a:lnTo>
                    <a:lnTo>
                      <a:pt x="163872" y="11816"/>
                    </a:lnTo>
                    <a:lnTo>
                      <a:pt x="896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7" name="Google Shape;1077;p32"/>
              <p:cNvSpPr/>
              <p:nvPr/>
            </p:nvSpPr>
            <p:spPr>
              <a:xfrm>
                <a:off x="2960769" y="1275612"/>
                <a:ext cx="3331578" cy="262602"/>
              </a:xfrm>
              <a:custGeom>
                <a:avLst/>
                <a:gdLst/>
                <a:ahLst/>
                <a:cxnLst/>
                <a:rect l="l" t="t" r="r" b="b"/>
                <a:pathLst>
                  <a:path w="153244" h="12079" extrusionOk="0">
                    <a:moveTo>
                      <a:pt x="45" y="1"/>
                    </a:moveTo>
                    <a:lnTo>
                      <a:pt x="1" y="440"/>
                    </a:lnTo>
                    <a:lnTo>
                      <a:pt x="153199" y="12079"/>
                    </a:lnTo>
                    <a:lnTo>
                      <a:pt x="153243" y="11640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8" name="Google Shape;1078;p32"/>
              <p:cNvSpPr/>
              <p:nvPr/>
            </p:nvSpPr>
            <p:spPr>
              <a:xfrm>
                <a:off x="5430081" y="1323876"/>
                <a:ext cx="105158" cy="88440"/>
              </a:xfrm>
              <a:custGeom>
                <a:avLst/>
                <a:gdLst/>
                <a:ahLst/>
                <a:cxnLst/>
                <a:rect l="l" t="t" r="r" b="b"/>
                <a:pathLst>
                  <a:path w="4837" h="4068" extrusionOk="0">
                    <a:moveTo>
                      <a:pt x="2687" y="1"/>
                    </a:moveTo>
                    <a:cubicBezTo>
                      <a:pt x="2229" y="1"/>
                      <a:pt x="1761" y="156"/>
                      <a:pt x="1362" y="504"/>
                    </a:cubicBezTo>
                    <a:cubicBezTo>
                      <a:pt x="0" y="1690"/>
                      <a:pt x="791" y="3973"/>
                      <a:pt x="2591" y="4061"/>
                    </a:cubicBezTo>
                    <a:cubicBezTo>
                      <a:pt x="2645" y="4066"/>
                      <a:pt x="2697" y="4068"/>
                      <a:pt x="2750" y="4068"/>
                    </a:cubicBezTo>
                    <a:cubicBezTo>
                      <a:pt x="3781" y="4068"/>
                      <a:pt x="4660" y="3259"/>
                      <a:pt x="4744" y="2173"/>
                    </a:cubicBezTo>
                    <a:cubicBezTo>
                      <a:pt x="4837" y="900"/>
                      <a:pt x="3789" y="1"/>
                      <a:pt x="2687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9" name="Google Shape;1079;p32"/>
              <p:cNvSpPr/>
              <p:nvPr/>
            </p:nvSpPr>
            <p:spPr>
              <a:xfrm>
                <a:off x="5179893" y="1304810"/>
                <a:ext cx="105180" cy="89266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4106" extrusionOk="0">
                    <a:moveTo>
                      <a:pt x="2682" y="0"/>
                    </a:moveTo>
                    <a:cubicBezTo>
                      <a:pt x="2226" y="0"/>
                      <a:pt x="1760" y="156"/>
                      <a:pt x="1362" y="502"/>
                    </a:cubicBezTo>
                    <a:cubicBezTo>
                      <a:pt x="1" y="1732"/>
                      <a:pt x="791" y="3972"/>
                      <a:pt x="2592" y="4104"/>
                    </a:cubicBezTo>
                    <a:cubicBezTo>
                      <a:pt x="2621" y="4105"/>
                      <a:pt x="2649" y="4105"/>
                      <a:pt x="2678" y="4105"/>
                    </a:cubicBezTo>
                    <a:cubicBezTo>
                      <a:pt x="3780" y="4105"/>
                      <a:pt x="4658" y="3286"/>
                      <a:pt x="4744" y="2215"/>
                    </a:cubicBezTo>
                    <a:cubicBezTo>
                      <a:pt x="4837" y="910"/>
                      <a:pt x="3787" y="0"/>
                      <a:pt x="2682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0" name="Google Shape;1080;p32"/>
              <p:cNvSpPr/>
              <p:nvPr/>
            </p:nvSpPr>
            <p:spPr>
              <a:xfrm>
                <a:off x="4939271" y="1286635"/>
                <a:ext cx="105158" cy="88440"/>
              </a:xfrm>
              <a:custGeom>
                <a:avLst/>
                <a:gdLst/>
                <a:ahLst/>
                <a:cxnLst/>
                <a:rect l="l" t="t" r="r" b="b"/>
                <a:pathLst>
                  <a:path w="4837" h="4068" extrusionOk="0">
                    <a:moveTo>
                      <a:pt x="2706" y="1"/>
                    </a:moveTo>
                    <a:cubicBezTo>
                      <a:pt x="2247" y="1"/>
                      <a:pt x="1774" y="156"/>
                      <a:pt x="1362" y="504"/>
                    </a:cubicBezTo>
                    <a:cubicBezTo>
                      <a:pt x="0" y="1690"/>
                      <a:pt x="791" y="3930"/>
                      <a:pt x="2592" y="4061"/>
                    </a:cubicBezTo>
                    <a:cubicBezTo>
                      <a:pt x="2645" y="4065"/>
                      <a:pt x="2697" y="4067"/>
                      <a:pt x="2749" y="4067"/>
                    </a:cubicBezTo>
                    <a:cubicBezTo>
                      <a:pt x="3821" y="4067"/>
                      <a:pt x="4702" y="3220"/>
                      <a:pt x="4744" y="2173"/>
                    </a:cubicBezTo>
                    <a:cubicBezTo>
                      <a:pt x="4837" y="900"/>
                      <a:pt x="3812" y="1"/>
                      <a:pt x="2706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1" name="Google Shape;1081;p32"/>
              <p:cNvSpPr/>
              <p:nvPr/>
            </p:nvSpPr>
            <p:spPr>
              <a:xfrm>
                <a:off x="4689083" y="1267112"/>
                <a:ext cx="105180" cy="88875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4088" extrusionOk="0">
                    <a:moveTo>
                      <a:pt x="2711" y="1"/>
                    </a:moveTo>
                    <a:cubicBezTo>
                      <a:pt x="2251" y="1"/>
                      <a:pt x="1776" y="161"/>
                      <a:pt x="1362" y="523"/>
                    </a:cubicBezTo>
                    <a:cubicBezTo>
                      <a:pt x="1" y="1709"/>
                      <a:pt x="791" y="3993"/>
                      <a:pt x="2592" y="4081"/>
                    </a:cubicBezTo>
                    <a:cubicBezTo>
                      <a:pt x="2647" y="4085"/>
                      <a:pt x="2702" y="4087"/>
                      <a:pt x="2757" y="4087"/>
                    </a:cubicBezTo>
                    <a:cubicBezTo>
                      <a:pt x="3826" y="4087"/>
                      <a:pt x="4703" y="3279"/>
                      <a:pt x="4744" y="2192"/>
                    </a:cubicBezTo>
                    <a:cubicBezTo>
                      <a:pt x="4837" y="922"/>
                      <a:pt x="3815" y="1"/>
                      <a:pt x="2711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2" name="Google Shape;1082;p32"/>
              <p:cNvSpPr/>
              <p:nvPr/>
            </p:nvSpPr>
            <p:spPr>
              <a:xfrm>
                <a:off x="4449417" y="1249393"/>
                <a:ext cx="104897" cy="88353"/>
              </a:xfrm>
              <a:custGeom>
                <a:avLst/>
                <a:gdLst/>
                <a:ahLst/>
                <a:cxnLst/>
                <a:rect l="l" t="t" r="r" b="b"/>
                <a:pathLst>
                  <a:path w="4825" h="4064" extrusionOk="0">
                    <a:moveTo>
                      <a:pt x="2686" y="1"/>
                    </a:moveTo>
                    <a:cubicBezTo>
                      <a:pt x="2229" y="1"/>
                      <a:pt x="1762" y="156"/>
                      <a:pt x="1362" y="504"/>
                    </a:cubicBezTo>
                    <a:cubicBezTo>
                      <a:pt x="1" y="1690"/>
                      <a:pt x="747" y="3930"/>
                      <a:pt x="2592" y="4061"/>
                    </a:cubicBezTo>
                    <a:cubicBezTo>
                      <a:pt x="2620" y="4063"/>
                      <a:pt x="2647" y="4063"/>
                      <a:pt x="2675" y="4063"/>
                    </a:cubicBezTo>
                    <a:cubicBezTo>
                      <a:pt x="3738" y="4063"/>
                      <a:pt x="4657" y="3243"/>
                      <a:pt x="4700" y="2173"/>
                    </a:cubicBezTo>
                    <a:cubicBezTo>
                      <a:pt x="4824" y="900"/>
                      <a:pt x="3786" y="1"/>
                      <a:pt x="2686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3" name="Google Shape;1083;p32"/>
              <p:cNvSpPr/>
              <p:nvPr/>
            </p:nvSpPr>
            <p:spPr>
              <a:xfrm>
                <a:off x="4169641" y="1227784"/>
                <a:ext cx="105158" cy="88940"/>
              </a:xfrm>
              <a:custGeom>
                <a:avLst/>
                <a:gdLst/>
                <a:ahLst/>
                <a:cxnLst/>
                <a:rect l="l" t="t" r="r" b="b"/>
                <a:pathLst>
                  <a:path w="4837" h="4091" extrusionOk="0">
                    <a:moveTo>
                      <a:pt x="2745" y="1"/>
                    </a:moveTo>
                    <a:cubicBezTo>
                      <a:pt x="2285" y="1"/>
                      <a:pt x="1812" y="165"/>
                      <a:pt x="1406" y="531"/>
                    </a:cubicBezTo>
                    <a:cubicBezTo>
                      <a:pt x="0" y="1717"/>
                      <a:pt x="791" y="3957"/>
                      <a:pt x="2592" y="4089"/>
                    </a:cubicBezTo>
                    <a:cubicBezTo>
                      <a:pt x="2621" y="4090"/>
                      <a:pt x="2649" y="4091"/>
                      <a:pt x="2678" y="4091"/>
                    </a:cubicBezTo>
                    <a:cubicBezTo>
                      <a:pt x="3782" y="4091"/>
                      <a:pt x="4701" y="3271"/>
                      <a:pt x="4744" y="2201"/>
                    </a:cubicBezTo>
                    <a:cubicBezTo>
                      <a:pt x="4836" y="906"/>
                      <a:pt x="3826" y="1"/>
                      <a:pt x="2745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4" name="Google Shape;1084;p32"/>
              <p:cNvSpPr/>
              <p:nvPr/>
            </p:nvSpPr>
            <p:spPr>
              <a:xfrm>
                <a:off x="3948106" y="1210783"/>
                <a:ext cx="105854" cy="88853"/>
              </a:xfrm>
              <a:custGeom>
                <a:avLst/>
                <a:gdLst/>
                <a:ahLst/>
                <a:cxnLst/>
                <a:rect l="l" t="t" r="r" b="b"/>
                <a:pathLst>
                  <a:path w="4869" h="4087" extrusionOk="0">
                    <a:moveTo>
                      <a:pt x="2735" y="1"/>
                    </a:moveTo>
                    <a:cubicBezTo>
                      <a:pt x="2276" y="1"/>
                      <a:pt x="1807" y="161"/>
                      <a:pt x="1406" y="523"/>
                    </a:cubicBezTo>
                    <a:cubicBezTo>
                      <a:pt x="1" y="1709"/>
                      <a:pt x="791" y="3993"/>
                      <a:pt x="2636" y="4081"/>
                    </a:cubicBezTo>
                    <a:cubicBezTo>
                      <a:pt x="2687" y="4085"/>
                      <a:pt x="2737" y="4087"/>
                      <a:pt x="2788" y="4087"/>
                    </a:cubicBezTo>
                    <a:cubicBezTo>
                      <a:pt x="3821" y="4087"/>
                      <a:pt x="4702" y="3239"/>
                      <a:pt x="4744" y="2192"/>
                    </a:cubicBezTo>
                    <a:cubicBezTo>
                      <a:pt x="4868" y="921"/>
                      <a:pt x="3833" y="1"/>
                      <a:pt x="2735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5" name="Google Shape;1085;p32"/>
              <p:cNvSpPr/>
              <p:nvPr/>
            </p:nvSpPr>
            <p:spPr>
              <a:xfrm>
                <a:off x="3689331" y="1191151"/>
                <a:ext cx="104223" cy="88440"/>
              </a:xfrm>
              <a:custGeom>
                <a:avLst/>
                <a:gdLst/>
                <a:ahLst/>
                <a:cxnLst/>
                <a:rect l="l" t="t" r="r" b="b"/>
                <a:pathLst>
                  <a:path w="4794" h="4068" extrusionOk="0">
                    <a:moveTo>
                      <a:pt x="2678" y="1"/>
                    </a:moveTo>
                    <a:cubicBezTo>
                      <a:pt x="2226" y="1"/>
                      <a:pt x="1762" y="156"/>
                      <a:pt x="1362" y="504"/>
                    </a:cubicBezTo>
                    <a:cubicBezTo>
                      <a:pt x="1" y="1733"/>
                      <a:pt x="748" y="3973"/>
                      <a:pt x="2548" y="4061"/>
                    </a:cubicBezTo>
                    <a:cubicBezTo>
                      <a:pt x="2601" y="4065"/>
                      <a:pt x="2654" y="4067"/>
                      <a:pt x="2706" y="4067"/>
                    </a:cubicBezTo>
                    <a:cubicBezTo>
                      <a:pt x="3778" y="4067"/>
                      <a:pt x="4659" y="3220"/>
                      <a:pt x="4701" y="2173"/>
                    </a:cubicBezTo>
                    <a:cubicBezTo>
                      <a:pt x="4794" y="900"/>
                      <a:pt x="3768" y="1"/>
                      <a:pt x="2678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6" name="Google Shape;1086;p32"/>
              <p:cNvSpPr/>
              <p:nvPr/>
            </p:nvSpPr>
            <p:spPr>
              <a:xfrm>
                <a:off x="3429621" y="1171128"/>
                <a:ext cx="104897" cy="88418"/>
              </a:xfrm>
              <a:custGeom>
                <a:avLst/>
                <a:gdLst/>
                <a:ahLst/>
                <a:cxnLst/>
                <a:rect l="l" t="t" r="r" b="b"/>
                <a:pathLst>
                  <a:path w="4825" h="4067" extrusionOk="0">
                    <a:moveTo>
                      <a:pt x="2681" y="0"/>
                    </a:moveTo>
                    <a:cubicBezTo>
                      <a:pt x="2226" y="0"/>
                      <a:pt x="1760" y="155"/>
                      <a:pt x="1362" y="502"/>
                    </a:cubicBezTo>
                    <a:cubicBezTo>
                      <a:pt x="0" y="1732"/>
                      <a:pt x="747" y="3972"/>
                      <a:pt x="2592" y="4060"/>
                    </a:cubicBezTo>
                    <a:cubicBezTo>
                      <a:pt x="2645" y="4064"/>
                      <a:pt x="2698" y="4066"/>
                      <a:pt x="2750" y="4066"/>
                    </a:cubicBezTo>
                    <a:cubicBezTo>
                      <a:pt x="3781" y="4066"/>
                      <a:pt x="4658" y="3260"/>
                      <a:pt x="4700" y="2215"/>
                    </a:cubicBezTo>
                    <a:cubicBezTo>
                      <a:pt x="4824" y="910"/>
                      <a:pt x="3783" y="0"/>
                      <a:pt x="2681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7" name="Google Shape;1087;p32"/>
              <p:cNvSpPr/>
              <p:nvPr/>
            </p:nvSpPr>
            <p:spPr>
              <a:xfrm>
                <a:off x="3169889" y="1151584"/>
                <a:ext cx="105180" cy="88766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4083" extrusionOk="0">
                    <a:moveTo>
                      <a:pt x="2711" y="0"/>
                    </a:moveTo>
                    <a:cubicBezTo>
                      <a:pt x="2251" y="0"/>
                      <a:pt x="1776" y="161"/>
                      <a:pt x="1362" y="523"/>
                    </a:cubicBezTo>
                    <a:cubicBezTo>
                      <a:pt x="1" y="1709"/>
                      <a:pt x="791" y="3949"/>
                      <a:pt x="2592" y="4080"/>
                    </a:cubicBezTo>
                    <a:cubicBezTo>
                      <a:pt x="2620" y="4082"/>
                      <a:pt x="2647" y="4082"/>
                      <a:pt x="2675" y="4082"/>
                    </a:cubicBezTo>
                    <a:cubicBezTo>
                      <a:pt x="3738" y="4082"/>
                      <a:pt x="4658" y="3262"/>
                      <a:pt x="4744" y="2192"/>
                    </a:cubicBezTo>
                    <a:cubicBezTo>
                      <a:pt x="4837" y="921"/>
                      <a:pt x="3815" y="0"/>
                      <a:pt x="2711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8" name="Google Shape;1088;p32"/>
              <p:cNvSpPr/>
              <p:nvPr/>
            </p:nvSpPr>
            <p:spPr>
              <a:xfrm>
                <a:off x="5933283" y="1274656"/>
                <a:ext cx="202468" cy="2529468"/>
              </a:xfrm>
              <a:custGeom>
                <a:avLst/>
                <a:gdLst/>
                <a:ahLst/>
                <a:cxnLst/>
                <a:rect l="l" t="t" r="r" b="b"/>
                <a:pathLst>
                  <a:path w="9313" h="116349" extrusionOk="0">
                    <a:moveTo>
                      <a:pt x="8873" y="1"/>
                    </a:moveTo>
                    <a:lnTo>
                      <a:pt x="1" y="116305"/>
                    </a:lnTo>
                    <a:lnTo>
                      <a:pt x="440" y="116349"/>
                    </a:lnTo>
                    <a:lnTo>
                      <a:pt x="9312" y="45"/>
                    </a:lnTo>
                    <a:lnTo>
                      <a:pt x="8873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9" name="Google Shape;1089;p32"/>
              <p:cNvSpPr/>
              <p:nvPr/>
            </p:nvSpPr>
            <p:spPr>
              <a:xfrm>
                <a:off x="5699335" y="1249828"/>
                <a:ext cx="212968" cy="2537120"/>
              </a:xfrm>
              <a:custGeom>
                <a:avLst/>
                <a:gdLst/>
                <a:ahLst/>
                <a:cxnLst/>
                <a:rect l="l" t="t" r="r" b="b"/>
                <a:pathLst>
                  <a:path w="9796" h="116701" extrusionOk="0">
                    <a:moveTo>
                      <a:pt x="9356" y="1"/>
                    </a:moveTo>
                    <a:lnTo>
                      <a:pt x="1" y="116656"/>
                    </a:lnTo>
                    <a:lnTo>
                      <a:pt x="440" y="116700"/>
                    </a:lnTo>
                    <a:lnTo>
                      <a:pt x="9795" y="45"/>
                    </a:lnTo>
                    <a:lnTo>
                      <a:pt x="9356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0" name="Google Shape;1090;p32"/>
              <p:cNvSpPr/>
              <p:nvPr/>
            </p:nvSpPr>
            <p:spPr>
              <a:xfrm>
                <a:off x="5432929" y="1236458"/>
                <a:ext cx="202468" cy="2529489"/>
              </a:xfrm>
              <a:custGeom>
                <a:avLst/>
                <a:gdLst/>
                <a:ahLst/>
                <a:cxnLst/>
                <a:rect l="l" t="t" r="r" b="b"/>
                <a:pathLst>
                  <a:path w="9313" h="116350" extrusionOk="0">
                    <a:moveTo>
                      <a:pt x="8873" y="1"/>
                    </a:moveTo>
                    <a:lnTo>
                      <a:pt x="1" y="116305"/>
                    </a:lnTo>
                    <a:lnTo>
                      <a:pt x="440" y="116349"/>
                    </a:lnTo>
                    <a:lnTo>
                      <a:pt x="9312" y="45"/>
                    </a:lnTo>
                    <a:lnTo>
                      <a:pt x="8873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1" name="Google Shape;1091;p32"/>
              <p:cNvSpPr/>
              <p:nvPr/>
            </p:nvSpPr>
            <p:spPr>
              <a:xfrm>
                <a:off x="5182762" y="1217370"/>
                <a:ext cx="202446" cy="2529468"/>
              </a:xfrm>
              <a:custGeom>
                <a:avLst/>
                <a:gdLst/>
                <a:ahLst/>
                <a:cxnLst/>
                <a:rect l="l" t="t" r="r" b="b"/>
                <a:pathLst>
                  <a:path w="9312" h="116349" extrusionOk="0">
                    <a:moveTo>
                      <a:pt x="8872" y="0"/>
                    </a:moveTo>
                    <a:lnTo>
                      <a:pt x="0" y="116305"/>
                    </a:lnTo>
                    <a:lnTo>
                      <a:pt x="440" y="116349"/>
                    </a:lnTo>
                    <a:lnTo>
                      <a:pt x="9312" y="44"/>
                    </a:lnTo>
                    <a:lnTo>
                      <a:pt x="8872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2" name="Google Shape;1092;p32"/>
              <p:cNvSpPr/>
              <p:nvPr/>
            </p:nvSpPr>
            <p:spPr>
              <a:xfrm>
                <a:off x="4932575" y="1198260"/>
                <a:ext cx="202468" cy="2529489"/>
              </a:xfrm>
              <a:custGeom>
                <a:avLst/>
                <a:gdLst/>
                <a:ahLst/>
                <a:cxnLst/>
                <a:rect l="l" t="t" r="r" b="b"/>
                <a:pathLst>
                  <a:path w="9313" h="116350" extrusionOk="0">
                    <a:moveTo>
                      <a:pt x="8873" y="1"/>
                    </a:moveTo>
                    <a:lnTo>
                      <a:pt x="1" y="116305"/>
                    </a:lnTo>
                    <a:lnTo>
                      <a:pt x="440" y="116349"/>
                    </a:lnTo>
                    <a:lnTo>
                      <a:pt x="9312" y="45"/>
                    </a:lnTo>
                    <a:lnTo>
                      <a:pt x="8873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3" name="Google Shape;1093;p32"/>
              <p:cNvSpPr/>
              <p:nvPr/>
            </p:nvSpPr>
            <p:spPr>
              <a:xfrm>
                <a:off x="4694822" y="1176302"/>
                <a:ext cx="211990" cy="2537120"/>
              </a:xfrm>
              <a:custGeom>
                <a:avLst/>
                <a:gdLst/>
                <a:ahLst/>
                <a:cxnLst/>
                <a:rect l="l" t="t" r="r" b="b"/>
                <a:pathLst>
                  <a:path w="9751" h="116701" extrusionOk="0">
                    <a:moveTo>
                      <a:pt x="9312" y="1"/>
                    </a:moveTo>
                    <a:lnTo>
                      <a:pt x="0" y="116656"/>
                    </a:lnTo>
                    <a:lnTo>
                      <a:pt x="440" y="116700"/>
                    </a:lnTo>
                    <a:lnTo>
                      <a:pt x="9751" y="45"/>
                    </a:lnTo>
                    <a:lnTo>
                      <a:pt x="9312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4" name="Google Shape;1094;p32"/>
              <p:cNvSpPr/>
              <p:nvPr/>
            </p:nvSpPr>
            <p:spPr>
              <a:xfrm>
                <a:off x="4432220" y="1160062"/>
                <a:ext cx="202468" cy="2529489"/>
              </a:xfrm>
              <a:custGeom>
                <a:avLst/>
                <a:gdLst/>
                <a:ahLst/>
                <a:cxnLst/>
                <a:rect l="l" t="t" r="r" b="b"/>
                <a:pathLst>
                  <a:path w="9313" h="116350" extrusionOk="0">
                    <a:moveTo>
                      <a:pt x="8873" y="1"/>
                    </a:moveTo>
                    <a:lnTo>
                      <a:pt x="1" y="116305"/>
                    </a:lnTo>
                    <a:lnTo>
                      <a:pt x="440" y="116349"/>
                    </a:lnTo>
                    <a:lnTo>
                      <a:pt x="9312" y="45"/>
                    </a:lnTo>
                    <a:lnTo>
                      <a:pt x="8873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5" name="Google Shape;1095;p32"/>
              <p:cNvSpPr/>
              <p:nvPr/>
            </p:nvSpPr>
            <p:spPr>
              <a:xfrm>
                <a:off x="4192555" y="1139061"/>
                <a:ext cx="212012" cy="2537120"/>
              </a:xfrm>
              <a:custGeom>
                <a:avLst/>
                <a:gdLst/>
                <a:ahLst/>
                <a:cxnLst/>
                <a:rect l="l" t="t" r="r" b="b"/>
                <a:pathLst>
                  <a:path w="9752" h="116701" extrusionOk="0">
                    <a:moveTo>
                      <a:pt x="9312" y="1"/>
                    </a:moveTo>
                    <a:lnTo>
                      <a:pt x="1" y="116657"/>
                    </a:lnTo>
                    <a:lnTo>
                      <a:pt x="440" y="116700"/>
                    </a:lnTo>
                    <a:lnTo>
                      <a:pt x="9751" y="45"/>
                    </a:lnTo>
                    <a:lnTo>
                      <a:pt x="9312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6" name="Google Shape;1096;p32"/>
              <p:cNvSpPr/>
              <p:nvPr/>
            </p:nvSpPr>
            <p:spPr>
              <a:xfrm>
                <a:off x="3931888" y="1121886"/>
                <a:ext cx="202446" cy="2529468"/>
              </a:xfrm>
              <a:custGeom>
                <a:avLst/>
                <a:gdLst/>
                <a:ahLst/>
                <a:cxnLst/>
                <a:rect l="l" t="t" r="r" b="b"/>
                <a:pathLst>
                  <a:path w="9312" h="116349" extrusionOk="0">
                    <a:moveTo>
                      <a:pt x="8872" y="0"/>
                    </a:moveTo>
                    <a:lnTo>
                      <a:pt x="0" y="116348"/>
                    </a:lnTo>
                    <a:lnTo>
                      <a:pt x="439" y="116348"/>
                    </a:lnTo>
                    <a:lnTo>
                      <a:pt x="9311" y="44"/>
                    </a:lnTo>
                    <a:lnTo>
                      <a:pt x="8872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7" name="Google Shape;1097;p32"/>
              <p:cNvSpPr/>
              <p:nvPr/>
            </p:nvSpPr>
            <p:spPr>
              <a:xfrm>
                <a:off x="3682657" y="1102777"/>
                <a:ext cx="202446" cy="2529489"/>
              </a:xfrm>
              <a:custGeom>
                <a:avLst/>
                <a:gdLst/>
                <a:ahLst/>
                <a:cxnLst/>
                <a:rect l="l" t="t" r="r" b="b"/>
                <a:pathLst>
                  <a:path w="9312" h="116350" extrusionOk="0">
                    <a:moveTo>
                      <a:pt x="8829" y="1"/>
                    </a:moveTo>
                    <a:lnTo>
                      <a:pt x="0" y="116349"/>
                    </a:lnTo>
                    <a:lnTo>
                      <a:pt x="440" y="116349"/>
                    </a:lnTo>
                    <a:lnTo>
                      <a:pt x="9312" y="45"/>
                    </a:lnTo>
                    <a:lnTo>
                      <a:pt x="8829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Google Shape;1098;p32"/>
              <p:cNvSpPr/>
              <p:nvPr/>
            </p:nvSpPr>
            <p:spPr>
              <a:xfrm>
                <a:off x="3431534" y="1083689"/>
                <a:ext cx="202446" cy="2529468"/>
              </a:xfrm>
              <a:custGeom>
                <a:avLst/>
                <a:gdLst/>
                <a:ahLst/>
                <a:cxnLst/>
                <a:rect l="l" t="t" r="r" b="b"/>
                <a:pathLst>
                  <a:path w="9312" h="116349" extrusionOk="0">
                    <a:moveTo>
                      <a:pt x="8872" y="0"/>
                    </a:moveTo>
                    <a:lnTo>
                      <a:pt x="0" y="116349"/>
                    </a:lnTo>
                    <a:lnTo>
                      <a:pt x="439" y="116349"/>
                    </a:lnTo>
                    <a:lnTo>
                      <a:pt x="9311" y="44"/>
                    </a:lnTo>
                    <a:lnTo>
                      <a:pt x="8872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9" name="Google Shape;1099;p32"/>
              <p:cNvSpPr/>
              <p:nvPr/>
            </p:nvSpPr>
            <p:spPr>
              <a:xfrm>
                <a:off x="3181346" y="1064579"/>
                <a:ext cx="202446" cy="2529489"/>
              </a:xfrm>
              <a:custGeom>
                <a:avLst/>
                <a:gdLst/>
                <a:ahLst/>
                <a:cxnLst/>
                <a:rect l="l" t="t" r="r" b="b"/>
                <a:pathLst>
                  <a:path w="9312" h="116350" extrusionOk="0">
                    <a:moveTo>
                      <a:pt x="8873" y="1"/>
                    </a:moveTo>
                    <a:lnTo>
                      <a:pt x="1" y="116349"/>
                    </a:lnTo>
                    <a:lnTo>
                      <a:pt x="484" y="116349"/>
                    </a:lnTo>
                    <a:lnTo>
                      <a:pt x="9312" y="45"/>
                    </a:lnTo>
                    <a:lnTo>
                      <a:pt x="8873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0" name="Google Shape;1100;p32"/>
              <p:cNvSpPr/>
              <p:nvPr/>
            </p:nvSpPr>
            <p:spPr>
              <a:xfrm>
                <a:off x="2932137" y="1045491"/>
                <a:ext cx="202446" cy="2530424"/>
              </a:xfrm>
              <a:custGeom>
                <a:avLst/>
                <a:gdLst/>
                <a:ahLst/>
                <a:cxnLst/>
                <a:rect l="l" t="t" r="r" b="b"/>
                <a:pathLst>
                  <a:path w="9312" h="116393" extrusionOk="0">
                    <a:moveTo>
                      <a:pt x="8828" y="0"/>
                    </a:moveTo>
                    <a:lnTo>
                      <a:pt x="0" y="116349"/>
                    </a:lnTo>
                    <a:lnTo>
                      <a:pt x="439" y="116393"/>
                    </a:lnTo>
                    <a:lnTo>
                      <a:pt x="9311" y="44"/>
                    </a:lnTo>
                    <a:lnTo>
                      <a:pt x="8828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1" name="Google Shape;1101;p32"/>
              <p:cNvSpPr/>
              <p:nvPr/>
            </p:nvSpPr>
            <p:spPr>
              <a:xfrm>
                <a:off x="2765019" y="3553935"/>
                <a:ext cx="3354492" cy="265471"/>
              </a:xfrm>
              <a:custGeom>
                <a:avLst/>
                <a:gdLst/>
                <a:ahLst/>
                <a:cxnLst/>
                <a:rect l="l" t="t" r="r" b="b"/>
                <a:pathLst>
                  <a:path w="154298" h="12211" extrusionOk="0">
                    <a:moveTo>
                      <a:pt x="1" y="0"/>
                    </a:moveTo>
                    <a:lnTo>
                      <a:pt x="1" y="440"/>
                    </a:lnTo>
                    <a:lnTo>
                      <a:pt x="154253" y="12211"/>
                    </a:lnTo>
                    <a:lnTo>
                      <a:pt x="154297" y="1177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2" name="Google Shape;1102;p32"/>
              <p:cNvSpPr/>
              <p:nvPr/>
            </p:nvSpPr>
            <p:spPr>
              <a:xfrm>
                <a:off x="2762171" y="3583546"/>
                <a:ext cx="3354470" cy="265471"/>
              </a:xfrm>
              <a:custGeom>
                <a:avLst/>
                <a:gdLst/>
                <a:ahLst/>
                <a:cxnLst/>
                <a:rect l="l" t="t" r="r" b="b"/>
                <a:pathLst>
                  <a:path w="154297" h="12211" extrusionOk="0">
                    <a:moveTo>
                      <a:pt x="44" y="0"/>
                    </a:moveTo>
                    <a:lnTo>
                      <a:pt x="0" y="439"/>
                    </a:lnTo>
                    <a:lnTo>
                      <a:pt x="154253" y="12210"/>
                    </a:lnTo>
                    <a:lnTo>
                      <a:pt x="154297" y="1177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3" name="Google Shape;1103;p32"/>
              <p:cNvSpPr/>
              <p:nvPr/>
            </p:nvSpPr>
            <p:spPr>
              <a:xfrm>
                <a:off x="5494041" y="1168672"/>
                <a:ext cx="43959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9931" extrusionOk="0">
                    <a:moveTo>
                      <a:pt x="1406" y="0"/>
                    </a:moveTo>
                    <a:cubicBezTo>
                      <a:pt x="1055" y="0"/>
                      <a:pt x="704" y="264"/>
                      <a:pt x="704" y="615"/>
                    </a:cubicBezTo>
                    <a:lnTo>
                      <a:pt x="45" y="9224"/>
                    </a:lnTo>
                    <a:cubicBezTo>
                      <a:pt x="1" y="9575"/>
                      <a:pt x="264" y="9883"/>
                      <a:pt x="660" y="9927"/>
                    </a:cubicBezTo>
                    <a:cubicBezTo>
                      <a:pt x="682" y="9929"/>
                      <a:pt x="705" y="9931"/>
                      <a:pt x="727" y="9931"/>
                    </a:cubicBezTo>
                    <a:cubicBezTo>
                      <a:pt x="1049" y="9931"/>
                      <a:pt x="1321" y="9640"/>
                      <a:pt x="1362" y="9312"/>
                    </a:cubicBezTo>
                    <a:lnTo>
                      <a:pt x="2021" y="747"/>
                    </a:lnTo>
                    <a:cubicBezTo>
                      <a:pt x="2021" y="352"/>
                      <a:pt x="1758" y="44"/>
                      <a:pt x="1406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4" name="Google Shape;1104;p32"/>
              <p:cNvSpPr/>
              <p:nvPr/>
            </p:nvSpPr>
            <p:spPr>
              <a:xfrm>
                <a:off x="5455843" y="1165802"/>
                <a:ext cx="43959" cy="215816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9927" extrusionOk="0">
                    <a:moveTo>
                      <a:pt x="1362" y="1"/>
                    </a:moveTo>
                    <a:cubicBezTo>
                      <a:pt x="1011" y="1"/>
                      <a:pt x="704" y="264"/>
                      <a:pt x="660" y="615"/>
                    </a:cubicBezTo>
                    <a:lnTo>
                      <a:pt x="1" y="9224"/>
                    </a:lnTo>
                    <a:cubicBezTo>
                      <a:pt x="1" y="9575"/>
                      <a:pt x="264" y="9927"/>
                      <a:pt x="660" y="9927"/>
                    </a:cubicBezTo>
                    <a:cubicBezTo>
                      <a:pt x="1011" y="9927"/>
                      <a:pt x="1319" y="9663"/>
                      <a:pt x="1319" y="9312"/>
                    </a:cubicBezTo>
                    <a:lnTo>
                      <a:pt x="1977" y="703"/>
                    </a:lnTo>
                    <a:cubicBezTo>
                      <a:pt x="2021" y="352"/>
                      <a:pt x="1758" y="44"/>
                      <a:pt x="1362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5" name="Google Shape;1105;p32"/>
              <p:cNvSpPr/>
              <p:nvPr/>
            </p:nvSpPr>
            <p:spPr>
              <a:xfrm>
                <a:off x="5243875" y="1149562"/>
                <a:ext cx="44894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32" extrusionOk="0">
                    <a:moveTo>
                      <a:pt x="1406" y="1"/>
                    </a:moveTo>
                    <a:cubicBezTo>
                      <a:pt x="1054" y="1"/>
                      <a:pt x="703" y="264"/>
                      <a:pt x="703" y="616"/>
                    </a:cubicBezTo>
                    <a:lnTo>
                      <a:pt x="44" y="9224"/>
                    </a:lnTo>
                    <a:cubicBezTo>
                      <a:pt x="0" y="9576"/>
                      <a:pt x="264" y="9883"/>
                      <a:pt x="659" y="9927"/>
                    </a:cubicBezTo>
                    <a:cubicBezTo>
                      <a:pt x="682" y="9930"/>
                      <a:pt x="704" y="9931"/>
                      <a:pt x="726" y="9931"/>
                    </a:cubicBezTo>
                    <a:cubicBezTo>
                      <a:pt x="1049" y="9931"/>
                      <a:pt x="1321" y="9641"/>
                      <a:pt x="1362" y="9312"/>
                    </a:cubicBezTo>
                    <a:lnTo>
                      <a:pt x="2021" y="748"/>
                    </a:lnTo>
                    <a:cubicBezTo>
                      <a:pt x="2065" y="352"/>
                      <a:pt x="1757" y="45"/>
                      <a:pt x="1406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6" name="Google Shape;1106;p32"/>
              <p:cNvSpPr/>
              <p:nvPr/>
            </p:nvSpPr>
            <p:spPr>
              <a:xfrm>
                <a:off x="5205677" y="1146605"/>
                <a:ext cx="43937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932" extrusionOk="0">
                    <a:moveTo>
                      <a:pt x="1331" y="1"/>
                    </a:moveTo>
                    <a:cubicBezTo>
                      <a:pt x="972" y="1"/>
                      <a:pt x="700" y="291"/>
                      <a:pt x="659" y="620"/>
                    </a:cubicBezTo>
                    <a:lnTo>
                      <a:pt x="0" y="9229"/>
                    </a:lnTo>
                    <a:cubicBezTo>
                      <a:pt x="0" y="9580"/>
                      <a:pt x="264" y="9887"/>
                      <a:pt x="615" y="9931"/>
                    </a:cubicBezTo>
                    <a:cubicBezTo>
                      <a:pt x="1011" y="9931"/>
                      <a:pt x="1318" y="9668"/>
                      <a:pt x="1362" y="9316"/>
                    </a:cubicBezTo>
                    <a:lnTo>
                      <a:pt x="2021" y="708"/>
                    </a:lnTo>
                    <a:cubicBezTo>
                      <a:pt x="2021" y="356"/>
                      <a:pt x="1757" y="49"/>
                      <a:pt x="1406" y="5"/>
                    </a:cubicBezTo>
                    <a:cubicBezTo>
                      <a:pt x="1381" y="2"/>
                      <a:pt x="1355" y="1"/>
                      <a:pt x="1331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7" name="Google Shape;1107;p32"/>
              <p:cNvSpPr/>
              <p:nvPr/>
            </p:nvSpPr>
            <p:spPr>
              <a:xfrm>
                <a:off x="5004187" y="1131343"/>
                <a:ext cx="43959" cy="215990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9935" extrusionOk="0">
                    <a:moveTo>
                      <a:pt x="1331" y="0"/>
                    </a:moveTo>
                    <a:cubicBezTo>
                      <a:pt x="973" y="0"/>
                      <a:pt x="701" y="290"/>
                      <a:pt x="660" y="619"/>
                    </a:cubicBezTo>
                    <a:lnTo>
                      <a:pt x="45" y="9184"/>
                    </a:lnTo>
                    <a:cubicBezTo>
                      <a:pt x="1" y="9579"/>
                      <a:pt x="265" y="9887"/>
                      <a:pt x="616" y="9931"/>
                    </a:cubicBezTo>
                    <a:cubicBezTo>
                      <a:pt x="638" y="9933"/>
                      <a:pt x="661" y="9935"/>
                      <a:pt x="683" y="9935"/>
                    </a:cubicBezTo>
                    <a:cubicBezTo>
                      <a:pt x="1006" y="9935"/>
                      <a:pt x="1278" y="9645"/>
                      <a:pt x="1319" y="9316"/>
                    </a:cubicBezTo>
                    <a:lnTo>
                      <a:pt x="2021" y="707"/>
                    </a:lnTo>
                    <a:cubicBezTo>
                      <a:pt x="2021" y="356"/>
                      <a:pt x="1758" y="48"/>
                      <a:pt x="1406" y="4"/>
                    </a:cubicBezTo>
                    <a:cubicBezTo>
                      <a:pt x="1381" y="2"/>
                      <a:pt x="1356" y="0"/>
                      <a:pt x="1331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8" name="Google Shape;1108;p32"/>
              <p:cNvSpPr/>
              <p:nvPr/>
            </p:nvSpPr>
            <p:spPr>
              <a:xfrm>
                <a:off x="4965055" y="1128474"/>
                <a:ext cx="43937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931" extrusionOk="0">
                    <a:moveTo>
                      <a:pt x="1331" y="0"/>
                    </a:moveTo>
                    <a:cubicBezTo>
                      <a:pt x="972" y="0"/>
                      <a:pt x="700" y="291"/>
                      <a:pt x="659" y="619"/>
                    </a:cubicBezTo>
                    <a:lnTo>
                      <a:pt x="44" y="9184"/>
                    </a:lnTo>
                    <a:cubicBezTo>
                      <a:pt x="0" y="9579"/>
                      <a:pt x="264" y="9887"/>
                      <a:pt x="659" y="9931"/>
                    </a:cubicBezTo>
                    <a:cubicBezTo>
                      <a:pt x="1010" y="9931"/>
                      <a:pt x="1318" y="9667"/>
                      <a:pt x="1362" y="9316"/>
                    </a:cubicBezTo>
                    <a:lnTo>
                      <a:pt x="2021" y="707"/>
                    </a:lnTo>
                    <a:cubicBezTo>
                      <a:pt x="2021" y="356"/>
                      <a:pt x="1757" y="49"/>
                      <a:pt x="1406" y="5"/>
                    </a:cubicBezTo>
                    <a:cubicBezTo>
                      <a:pt x="1380" y="2"/>
                      <a:pt x="1355" y="0"/>
                      <a:pt x="1331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1109;p32"/>
              <p:cNvSpPr/>
              <p:nvPr/>
            </p:nvSpPr>
            <p:spPr>
              <a:xfrm>
                <a:off x="4753064" y="1112234"/>
                <a:ext cx="44894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32" extrusionOk="0">
                    <a:moveTo>
                      <a:pt x="1339" y="1"/>
                    </a:moveTo>
                    <a:cubicBezTo>
                      <a:pt x="1016" y="1"/>
                      <a:pt x="744" y="291"/>
                      <a:pt x="703" y="620"/>
                    </a:cubicBezTo>
                    <a:lnTo>
                      <a:pt x="45" y="9228"/>
                    </a:lnTo>
                    <a:cubicBezTo>
                      <a:pt x="1" y="9580"/>
                      <a:pt x="308" y="9887"/>
                      <a:pt x="659" y="9931"/>
                    </a:cubicBezTo>
                    <a:cubicBezTo>
                      <a:pt x="1011" y="9931"/>
                      <a:pt x="1362" y="9668"/>
                      <a:pt x="1362" y="9316"/>
                    </a:cubicBezTo>
                    <a:lnTo>
                      <a:pt x="2021" y="708"/>
                    </a:lnTo>
                    <a:cubicBezTo>
                      <a:pt x="2065" y="356"/>
                      <a:pt x="1757" y="49"/>
                      <a:pt x="1406" y="5"/>
                    </a:cubicBezTo>
                    <a:cubicBezTo>
                      <a:pt x="1383" y="2"/>
                      <a:pt x="1361" y="1"/>
                      <a:pt x="1339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0" name="Google Shape;1110;p32"/>
              <p:cNvSpPr/>
              <p:nvPr/>
            </p:nvSpPr>
            <p:spPr>
              <a:xfrm>
                <a:off x="4714867" y="1109364"/>
                <a:ext cx="44916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9932" extrusionOk="0">
                    <a:moveTo>
                      <a:pt x="1339" y="1"/>
                    </a:moveTo>
                    <a:cubicBezTo>
                      <a:pt x="1016" y="1"/>
                      <a:pt x="745" y="291"/>
                      <a:pt x="703" y="620"/>
                    </a:cubicBezTo>
                    <a:lnTo>
                      <a:pt x="45" y="9229"/>
                    </a:lnTo>
                    <a:cubicBezTo>
                      <a:pt x="1" y="9580"/>
                      <a:pt x="308" y="9888"/>
                      <a:pt x="660" y="9931"/>
                    </a:cubicBezTo>
                    <a:cubicBezTo>
                      <a:pt x="1011" y="9931"/>
                      <a:pt x="1362" y="9668"/>
                      <a:pt x="1362" y="9317"/>
                    </a:cubicBezTo>
                    <a:lnTo>
                      <a:pt x="2021" y="708"/>
                    </a:lnTo>
                    <a:cubicBezTo>
                      <a:pt x="2065" y="357"/>
                      <a:pt x="1802" y="49"/>
                      <a:pt x="1406" y="5"/>
                    </a:cubicBezTo>
                    <a:cubicBezTo>
                      <a:pt x="1384" y="2"/>
                      <a:pt x="1361" y="1"/>
                      <a:pt x="1339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1" name="Google Shape;1111;p32"/>
              <p:cNvSpPr/>
              <p:nvPr/>
            </p:nvSpPr>
            <p:spPr>
              <a:xfrm>
                <a:off x="4512442" y="1094080"/>
                <a:ext cx="43937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932" extrusionOk="0">
                    <a:moveTo>
                      <a:pt x="1321" y="1"/>
                    </a:moveTo>
                    <a:cubicBezTo>
                      <a:pt x="967" y="1"/>
                      <a:pt x="703" y="254"/>
                      <a:pt x="703" y="620"/>
                    </a:cubicBezTo>
                    <a:lnTo>
                      <a:pt x="44" y="9185"/>
                    </a:lnTo>
                    <a:cubicBezTo>
                      <a:pt x="0" y="9580"/>
                      <a:pt x="308" y="9932"/>
                      <a:pt x="703" y="9932"/>
                    </a:cubicBezTo>
                    <a:cubicBezTo>
                      <a:pt x="1054" y="9932"/>
                      <a:pt x="1362" y="9668"/>
                      <a:pt x="1362" y="9273"/>
                    </a:cubicBezTo>
                    <a:lnTo>
                      <a:pt x="2021" y="708"/>
                    </a:lnTo>
                    <a:cubicBezTo>
                      <a:pt x="2021" y="313"/>
                      <a:pt x="1757" y="5"/>
                      <a:pt x="1406" y="5"/>
                    </a:cubicBezTo>
                    <a:cubicBezTo>
                      <a:pt x="1377" y="2"/>
                      <a:pt x="1349" y="1"/>
                      <a:pt x="1321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1112;p32"/>
              <p:cNvSpPr/>
              <p:nvPr/>
            </p:nvSpPr>
            <p:spPr>
              <a:xfrm>
                <a:off x="4474245" y="1091211"/>
                <a:ext cx="44894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32" extrusionOk="0">
                    <a:moveTo>
                      <a:pt x="1329" y="1"/>
                    </a:moveTo>
                    <a:cubicBezTo>
                      <a:pt x="1005" y="1"/>
                      <a:pt x="703" y="254"/>
                      <a:pt x="703" y="621"/>
                    </a:cubicBezTo>
                    <a:lnTo>
                      <a:pt x="44" y="9185"/>
                    </a:lnTo>
                    <a:cubicBezTo>
                      <a:pt x="0" y="9537"/>
                      <a:pt x="264" y="9888"/>
                      <a:pt x="615" y="9932"/>
                    </a:cubicBezTo>
                    <a:cubicBezTo>
                      <a:pt x="1011" y="9932"/>
                      <a:pt x="1318" y="9668"/>
                      <a:pt x="1362" y="9317"/>
                    </a:cubicBezTo>
                    <a:lnTo>
                      <a:pt x="2021" y="752"/>
                    </a:lnTo>
                    <a:cubicBezTo>
                      <a:pt x="2065" y="357"/>
                      <a:pt x="1757" y="6"/>
                      <a:pt x="1406" y="6"/>
                    </a:cubicBezTo>
                    <a:cubicBezTo>
                      <a:pt x="1380" y="2"/>
                      <a:pt x="1355" y="1"/>
                      <a:pt x="1329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3" name="Google Shape;1113;p32"/>
              <p:cNvSpPr/>
              <p:nvPr/>
            </p:nvSpPr>
            <p:spPr>
              <a:xfrm>
                <a:off x="4233622" y="1073079"/>
                <a:ext cx="43937" cy="215077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893" extrusionOk="0">
                    <a:moveTo>
                      <a:pt x="1329" y="0"/>
                    </a:moveTo>
                    <a:cubicBezTo>
                      <a:pt x="1005" y="0"/>
                      <a:pt x="703" y="254"/>
                      <a:pt x="703" y="620"/>
                    </a:cubicBezTo>
                    <a:lnTo>
                      <a:pt x="44" y="9185"/>
                    </a:lnTo>
                    <a:cubicBezTo>
                      <a:pt x="0" y="9536"/>
                      <a:pt x="264" y="9887"/>
                      <a:pt x="659" y="9887"/>
                    </a:cubicBezTo>
                    <a:cubicBezTo>
                      <a:pt x="685" y="9891"/>
                      <a:pt x="710" y="9892"/>
                      <a:pt x="735" y="9892"/>
                    </a:cubicBezTo>
                    <a:cubicBezTo>
                      <a:pt x="1054" y="9892"/>
                      <a:pt x="1321" y="9639"/>
                      <a:pt x="1362" y="9273"/>
                    </a:cubicBezTo>
                    <a:lnTo>
                      <a:pt x="2021" y="708"/>
                    </a:lnTo>
                    <a:cubicBezTo>
                      <a:pt x="2021" y="357"/>
                      <a:pt x="1757" y="5"/>
                      <a:pt x="1406" y="5"/>
                    </a:cubicBezTo>
                    <a:cubicBezTo>
                      <a:pt x="1380" y="2"/>
                      <a:pt x="1354" y="0"/>
                      <a:pt x="1329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32"/>
              <p:cNvSpPr/>
              <p:nvPr/>
            </p:nvSpPr>
            <p:spPr>
              <a:xfrm>
                <a:off x="4195425" y="1070210"/>
                <a:ext cx="43937" cy="215077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893" extrusionOk="0">
                    <a:moveTo>
                      <a:pt x="1321" y="1"/>
                    </a:moveTo>
                    <a:cubicBezTo>
                      <a:pt x="967" y="1"/>
                      <a:pt x="700" y="254"/>
                      <a:pt x="659" y="620"/>
                    </a:cubicBezTo>
                    <a:lnTo>
                      <a:pt x="44" y="9185"/>
                    </a:lnTo>
                    <a:cubicBezTo>
                      <a:pt x="0" y="9536"/>
                      <a:pt x="264" y="9888"/>
                      <a:pt x="659" y="9888"/>
                    </a:cubicBezTo>
                    <a:cubicBezTo>
                      <a:pt x="685" y="9891"/>
                      <a:pt x="710" y="9893"/>
                      <a:pt x="735" y="9893"/>
                    </a:cubicBezTo>
                    <a:cubicBezTo>
                      <a:pt x="1054" y="9893"/>
                      <a:pt x="1321" y="9639"/>
                      <a:pt x="1362" y="9273"/>
                    </a:cubicBezTo>
                    <a:lnTo>
                      <a:pt x="2021" y="708"/>
                    </a:lnTo>
                    <a:cubicBezTo>
                      <a:pt x="2021" y="313"/>
                      <a:pt x="1757" y="5"/>
                      <a:pt x="1406" y="5"/>
                    </a:cubicBezTo>
                    <a:cubicBezTo>
                      <a:pt x="1377" y="2"/>
                      <a:pt x="1349" y="1"/>
                      <a:pt x="1321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5" name="Google Shape;1115;p32"/>
              <p:cNvSpPr/>
              <p:nvPr/>
            </p:nvSpPr>
            <p:spPr>
              <a:xfrm>
                <a:off x="4012088" y="1055904"/>
                <a:ext cx="44894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31" extrusionOk="0">
                    <a:moveTo>
                      <a:pt x="1339" y="0"/>
                    </a:moveTo>
                    <a:cubicBezTo>
                      <a:pt x="1016" y="0"/>
                      <a:pt x="744" y="291"/>
                      <a:pt x="703" y="619"/>
                    </a:cubicBezTo>
                    <a:lnTo>
                      <a:pt x="44" y="9184"/>
                    </a:lnTo>
                    <a:cubicBezTo>
                      <a:pt x="0" y="9579"/>
                      <a:pt x="308" y="9887"/>
                      <a:pt x="659" y="9931"/>
                    </a:cubicBezTo>
                    <a:cubicBezTo>
                      <a:pt x="1011" y="9931"/>
                      <a:pt x="1362" y="9667"/>
                      <a:pt x="1362" y="9316"/>
                    </a:cubicBezTo>
                    <a:lnTo>
                      <a:pt x="2021" y="707"/>
                    </a:lnTo>
                    <a:cubicBezTo>
                      <a:pt x="2065" y="356"/>
                      <a:pt x="1801" y="48"/>
                      <a:pt x="1406" y="5"/>
                    </a:cubicBezTo>
                    <a:cubicBezTo>
                      <a:pt x="1383" y="2"/>
                      <a:pt x="1361" y="0"/>
                      <a:pt x="1339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6" name="Google Shape;1116;p32"/>
              <p:cNvSpPr/>
              <p:nvPr/>
            </p:nvSpPr>
            <p:spPr>
              <a:xfrm>
                <a:off x="3973890" y="1053035"/>
                <a:ext cx="43937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932" extrusionOk="0">
                    <a:moveTo>
                      <a:pt x="1338" y="1"/>
                    </a:moveTo>
                    <a:cubicBezTo>
                      <a:pt x="1011" y="1"/>
                      <a:pt x="703" y="291"/>
                      <a:pt x="703" y="620"/>
                    </a:cubicBezTo>
                    <a:lnTo>
                      <a:pt x="44" y="9184"/>
                    </a:lnTo>
                    <a:cubicBezTo>
                      <a:pt x="1" y="9580"/>
                      <a:pt x="264" y="9887"/>
                      <a:pt x="659" y="9931"/>
                    </a:cubicBezTo>
                    <a:cubicBezTo>
                      <a:pt x="1011" y="9931"/>
                      <a:pt x="1318" y="9668"/>
                      <a:pt x="1362" y="9316"/>
                    </a:cubicBezTo>
                    <a:lnTo>
                      <a:pt x="2021" y="708"/>
                    </a:lnTo>
                    <a:cubicBezTo>
                      <a:pt x="2021" y="356"/>
                      <a:pt x="1757" y="49"/>
                      <a:pt x="1406" y="5"/>
                    </a:cubicBezTo>
                    <a:cubicBezTo>
                      <a:pt x="1383" y="2"/>
                      <a:pt x="1361" y="1"/>
                      <a:pt x="1338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7" name="Google Shape;1117;p32"/>
              <p:cNvSpPr/>
              <p:nvPr/>
            </p:nvSpPr>
            <p:spPr>
              <a:xfrm>
                <a:off x="3762857" y="1036795"/>
                <a:ext cx="43959" cy="215925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9932" extrusionOk="0">
                    <a:moveTo>
                      <a:pt x="1331" y="1"/>
                    </a:moveTo>
                    <a:cubicBezTo>
                      <a:pt x="973" y="1"/>
                      <a:pt x="701" y="291"/>
                      <a:pt x="660" y="620"/>
                    </a:cubicBezTo>
                    <a:lnTo>
                      <a:pt x="45" y="9185"/>
                    </a:lnTo>
                    <a:cubicBezTo>
                      <a:pt x="1" y="9580"/>
                      <a:pt x="264" y="9887"/>
                      <a:pt x="660" y="9931"/>
                    </a:cubicBezTo>
                    <a:cubicBezTo>
                      <a:pt x="1011" y="9931"/>
                      <a:pt x="1319" y="9668"/>
                      <a:pt x="1362" y="9316"/>
                    </a:cubicBezTo>
                    <a:lnTo>
                      <a:pt x="2021" y="708"/>
                    </a:lnTo>
                    <a:cubicBezTo>
                      <a:pt x="2021" y="356"/>
                      <a:pt x="1758" y="49"/>
                      <a:pt x="1406" y="5"/>
                    </a:cubicBezTo>
                    <a:cubicBezTo>
                      <a:pt x="1381" y="2"/>
                      <a:pt x="1356" y="1"/>
                      <a:pt x="1331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8" name="Google Shape;1118;p32"/>
              <p:cNvSpPr/>
              <p:nvPr/>
            </p:nvSpPr>
            <p:spPr>
              <a:xfrm>
                <a:off x="3723724" y="1033947"/>
                <a:ext cx="44894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31" extrusionOk="0">
                    <a:moveTo>
                      <a:pt x="1338" y="0"/>
                    </a:moveTo>
                    <a:cubicBezTo>
                      <a:pt x="1010" y="0"/>
                      <a:pt x="703" y="290"/>
                      <a:pt x="703" y="619"/>
                    </a:cubicBezTo>
                    <a:lnTo>
                      <a:pt x="44" y="9184"/>
                    </a:lnTo>
                    <a:cubicBezTo>
                      <a:pt x="0" y="9579"/>
                      <a:pt x="264" y="9887"/>
                      <a:pt x="659" y="9931"/>
                    </a:cubicBezTo>
                    <a:cubicBezTo>
                      <a:pt x="1010" y="9931"/>
                      <a:pt x="1318" y="9667"/>
                      <a:pt x="1362" y="9316"/>
                    </a:cubicBezTo>
                    <a:lnTo>
                      <a:pt x="2020" y="707"/>
                    </a:lnTo>
                    <a:cubicBezTo>
                      <a:pt x="2064" y="356"/>
                      <a:pt x="1757" y="48"/>
                      <a:pt x="1406" y="4"/>
                    </a:cubicBezTo>
                    <a:cubicBezTo>
                      <a:pt x="1383" y="2"/>
                      <a:pt x="1360" y="0"/>
                      <a:pt x="1338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9" name="Google Shape;1119;p32"/>
              <p:cNvSpPr/>
              <p:nvPr/>
            </p:nvSpPr>
            <p:spPr>
              <a:xfrm>
                <a:off x="3492646" y="1016728"/>
                <a:ext cx="44894" cy="215077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893" extrusionOk="0">
                    <a:moveTo>
                      <a:pt x="1329" y="1"/>
                    </a:moveTo>
                    <a:cubicBezTo>
                      <a:pt x="1011" y="1"/>
                      <a:pt x="744" y="254"/>
                      <a:pt x="703" y="621"/>
                    </a:cubicBezTo>
                    <a:lnTo>
                      <a:pt x="44" y="9185"/>
                    </a:lnTo>
                    <a:cubicBezTo>
                      <a:pt x="0" y="9537"/>
                      <a:pt x="308" y="9844"/>
                      <a:pt x="659" y="9888"/>
                    </a:cubicBezTo>
                    <a:cubicBezTo>
                      <a:pt x="685" y="9891"/>
                      <a:pt x="710" y="9893"/>
                      <a:pt x="735" y="9893"/>
                    </a:cubicBezTo>
                    <a:cubicBezTo>
                      <a:pt x="1054" y="9893"/>
                      <a:pt x="1321" y="9640"/>
                      <a:pt x="1362" y="9273"/>
                    </a:cubicBezTo>
                    <a:lnTo>
                      <a:pt x="2020" y="709"/>
                    </a:lnTo>
                    <a:cubicBezTo>
                      <a:pt x="2064" y="313"/>
                      <a:pt x="1757" y="6"/>
                      <a:pt x="1406" y="6"/>
                    </a:cubicBezTo>
                    <a:cubicBezTo>
                      <a:pt x="1380" y="3"/>
                      <a:pt x="1355" y="1"/>
                      <a:pt x="1329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0" name="Google Shape;1120;p32"/>
              <p:cNvSpPr/>
              <p:nvPr/>
            </p:nvSpPr>
            <p:spPr>
              <a:xfrm>
                <a:off x="3454448" y="1013032"/>
                <a:ext cx="43937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931" extrusionOk="0">
                    <a:moveTo>
                      <a:pt x="1406" y="0"/>
                    </a:moveTo>
                    <a:cubicBezTo>
                      <a:pt x="1054" y="0"/>
                      <a:pt x="703" y="264"/>
                      <a:pt x="703" y="615"/>
                    </a:cubicBezTo>
                    <a:lnTo>
                      <a:pt x="44" y="9224"/>
                    </a:lnTo>
                    <a:cubicBezTo>
                      <a:pt x="0" y="9575"/>
                      <a:pt x="264" y="9882"/>
                      <a:pt x="659" y="9926"/>
                    </a:cubicBezTo>
                    <a:cubicBezTo>
                      <a:pt x="682" y="9929"/>
                      <a:pt x="704" y="9931"/>
                      <a:pt x="726" y="9931"/>
                    </a:cubicBezTo>
                    <a:cubicBezTo>
                      <a:pt x="1049" y="9931"/>
                      <a:pt x="1321" y="9640"/>
                      <a:pt x="1362" y="9311"/>
                    </a:cubicBezTo>
                    <a:lnTo>
                      <a:pt x="2021" y="747"/>
                    </a:lnTo>
                    <a:cubicBezTo>
                      <a:pt x="2021" y="351"/>
                      <a:pt x="1757" y="44"/>
                      <a:pt x="1406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1" name="Google Shape;1121;p32"/>
              <p:cNvSpPr/>
              <p:nvPr/>
            </p:nvSpPr>
            <p:spPr>
              <a:xfrm>
                <a:off x="3223370" y="995749"/>
                <a:ext cx="44894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31" extrusionOk="0">
                    <a:moveTo>
                      <a:pt x="1331" y="0"/>
                    </a:moveTo>
                    <a:cubicBezTo>
                      <a:pt x="972" y="0"/>
                      <a:pt x="703" y="291"/>
                      <a:pt x="703" y="619"/>
                    </a:cubicBezTo>
                    <a:lnTo>
                      <a:pt x="44" y="9184"/>
                    </a:lnTo>
                    <a:cubicBezTo>
                      <a:pt x="0" y="9579"/>
                      <a:pt x="308" y="9887"/>
                      <a:pt x="703" y="9931"/>
                    </a:cubicBezTo>
                    <a:cubicBezTo>
                      <a:pt x="1054" y="9931"/>
                      <a:pt x="1318" y="9667"/>
                      <a:pt x="1362" y="9316"/>
                    </a:cubicBezTo>
                    <a:lnTo>
                      <a:pt x="2021" y="751"/>
                    </a:lnTo>
                    <a:cubicBezTo>
                      <a:pt x="2064" y="356"/>
                      <a:pt x="1757" y="48"/>
                      <a:pt x="1406" y="4"/>
                    </a:cubicBezTo>
                    <a:cubicBezTo>
                      <a:pt x="1380" y="2"/>
                      <a:pt x="1355" y="0"/>
                      <a:pt x="1331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2" name="Google Shape;1122;p32"/>
              <p:cNvSpPr/>
              <p:nvPr/>
            </p:nvSpPr>
            <p:spPr>
              <a:xfrm>
                <a:off x="3185172" y="992879"/>
                <a:ext cx="43937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21" h="9931" extrusionOk="0">
                    <a:moveTo>
                      <a:pt x="1331" y="1"/>
                    </a:moveTo>
                    <a:cubicBezTo>
                      <a:pt x="972" y="1"/>
                      <a:pt x="703" y="291"/>
                      <a:pt x="703" y="620"/>
                    </a:cubicBezTo>
                    <a:lnTo>
                      <a:pt x="44" y="9184"/>
                    </a:lnTo>
                    <a:cubicBezTo>
                      <a:pt x="0" y="9580"/>
                      <a:pt x="264" y="9887"/>
                      <a:pt x="615" y="9931"/>
                    </a:cubicBezTo>
                    <a:cubicBezTo>
                      <a:pt x="1011" y="9931"/>
                      <a:pt x="1318" y="9667"/>
                      <a:pt x="1362" y="9316"/>
                    </a:cubicBezTo>
                    <a:lnTo>
                      <a:pt x="2021" y="707"/>
                    </a:lnTo>
                    <a:cubicBezTo>
                      <a:pt x="2021" y="356"/>
                      <a:pt x="1757" y="49"/>
                      <a:pt x="1406" y="5"/>
                    </a:cubicBezTo>
                    <a:cubicBezTo>
                      <a:pt x="1380" y="2"/>
                      <a:pt x="1355" y="1"/>
                      <a:pt x="1331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1123" name="Google Shape;1123;p32"/>
              <p:cNvGrpSpPr/>
              <p:nvPr/>
            </p:nvGrpSpPr>
            <p:grpSpPr>
              <a:xfrm>
                <a:off x="5680247" y="1184803"/>
                <a:ext cx="107919" cy="246621"/>
                <a:chOff x="5680247" y="1184803"/>
                <a:chExt cx="107919" cy="246621"/>
              </a:xfrm>
            </p:grpSpPr>
            <p:sp>
              <p:nvSpPr>
                <p:cNvPr id="1124" name="Google Shape;1124;p32"/>
                <p:cNvSpPr/>
                <p:nvPr/>
              </p:nvSpPr>
              <p:spPr>
                <a:xfrm>
                  <a:off x="5680247" y="1342986"/>
                  <a:ext cx="105178" cy="88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38" h="4068" extrusionOk="0">
                      <a:moveTo>
                        <a:pt x="2706" y="0"/>
                      </a:moveTo>
                      <a:cubicBezTo>
                        <a:pt x="2247" y="0"/>
                        <a:pt x="1774" y="155"/>
                        <a:pt x="1362" y="503"/>
                      </a:cubicBezTo>
                      <a:cubicBezTo>
                        <a:pt x="0" y="1689"/>
                        <a:pt x="791" y="3973"/>
                        <a:pt x="2592" y="4061"/>
                      </a:cubicBezTo>
                      <a:cubicBezTo>
                        <a:pt x="2645" y="4065"/>
                        <a:pt x="2698" y="4067"/>
                        <a:pt x="2750" y="4067"/>
                      </a:cubicBezTo>
                      <a:cubicBezTo>
                        <a:pt x="3781" y="4067"/>
                        <a:pt x="4660" y="3259"/>
                        <a:pt x="4744" y="2172"/>
                      </a:cubicBezTo>
                      <a:cubicBezTo>
                        <a:pt x="4837" y="900"/>
                        <a:pt x="3812" y="0"/>
                        <a:pt x="2706" y="0"/>
                      </a:cubicBezTo>
                      <a:close/>
                    </a:path>
                  </a:pathLst>
                </a:custGeom>
                <a:solidFill>
                  <a:srgbClr val="22292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5" name="Google Shape;1125;p32"/>
                <p:cNvSpPr/>
                <p:nvPr/>
              </p:nvSpPr>
              <p:spPr>
                <a:xfrm>
                  <a:off x="5744229" y="1187760"/>
                  <a:ext cx="43937" cy="2158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1" h="9928" extrusionOk="0">
                      <a:moveTo>
                        <a:pt x="1406" y="1"/>
                      </a:moveTo>
                      <a:cubicBezTo>
                        <a:pt x="1010" y="1"/>
                        <a:pt x="703" y="264"/>
                        <a:pt x="659" y="616"/>
                      </a:cubicBezTo>
                      <a:lnTo>
                        <a:pt x="44" y="9224"/>
                      </a:lnTo>
                      <a:cubicBezTo>
                        <a:pt x="0" y="9576"/>
                        <a:pt x="264" y="9883"/>
                        <a:pt x="659" y="9927"/>
                      </a:cubicBezTo>
                      <a:cubicBezTo>
                        <a:pt x="1010" y="9927"/>
                        <a:pt x="1318" y="9663"/>
                        <a:pt x="1362" y="9312"/>
                      </a:cubicBezTo>
                      <a:lnTo>
                        <a:pt x="2021" y="703"/>
                      </a:lnTo>
                      <a:cubicBezTo>
                        <a:pt x="2021" y="352"/>
                        <a:pt x="1757" y="45"/>
                        <a:pt x="1406" y="1"/>
                      </a:cubicBezTo>
                      <a:close/>
                    </a:path>
                  </a:pathLst>
                </a:custGeom>
                <a:solidFill>
                  <a:srgbClr val="F8B45B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6" name="Google Shape;1126;p32"/>
                <p:cNvSpPr/>
                <p:nvPr/>
              </p:nvSpPr>
              <p:spPr>
                <a:xfrm>
                  <a:off x="5706031" y="1184803"/>
                  <a:ext cx="43937" cy="21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1" h="9932" extrusionOk="0">
                      <a:moveTo>
                        <a:pt x="1331" y="1"/>
                      </a:moveTo>
                      <a:cubicBezTo>
                        <a:pt x="972" y="1"/>
                        <a:pt x="703" y="291"/>
                        <a:pt x="703" y="620"/>
                      </a:cubicBezTo>
                      <a:lnTo>
                        <a:pt x="0" y="9228"/>
                      </a:lnTo>
                      <a:cubicBezTo>
                        <a:pt x="0" y="9580"/>
                        <a:pt x="264" y="9887"/>
                        <a:pt x="659" y="9931"/>
                      </a:cubicBezTo>
                      <a:cubicBezTo>
                        <a:pt x="1011" y="9931"/>
                        <a:pt x="1318" y="9668"/>
                        <a:pt x="1362" y="9316"/>
                      </a:cubicBezTo>
                      <a:lnTo>
                        <a:pt x="2021" y="708"/>
                      </a:lnTo>
                      <a:cubicBezTo>
                        <a:pt x="2021" y="356"/>
                        <a:pt x="1757" y="49"/>
                        <a:pt x="1406" y="5"/>
                      </a:cubicBezTo>
                      <a:cubicBezTo>
                        <a:pt x="1380" y="2"/>
                        <a:pt x="1355" y="1"/>
                        <a:pt x="1331" y="1"/>
                      </a:cubicBezTo>
                      <a:close/>
                    </a:path>
                  </a:pathLst>
                </a:custGeom>
                <a:solidFill>
                  <a:srgbClr val="F8B45B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127" name="Google Shape;1127;p32"/>
            <p:cNvGrpSpPr/>
            <p:nvPr/>
          </p:nvGrpSpPr>
          <p:grpSpPr>
            <a:xfrm>
              <a:off x="5589382" y="3454309"/>
              <a:ext cx="1656240" cy="1076533"/>
              <a:chOff x="2998249" y="3448495"/>
              <a:chExt cx="2134880" cy="1387643"/>
            </a:xfrm>
          </p:grpSpPr>
          <p:sp>
            <p:nvSpPr>
              <p:cNvPr id="1128" name="Google Shape;1128;p32"/>
              <p:cNvSpPr/>
              <p:nvPr/>
            </p:nvSpPr>
            <p:spPr>
              <a:xfrm>
                <a:off x="3135518" y="4033288"/>
                <a:ext cx="1081887" cy="802849"/>
              </a:xfrm>
              <a:custGeom>
                <a:avLst/>
                <a:gdLst/>
                <a:ahLst/>
                <a:cxnLst/>
                <a:rect l="l" t="t" r="r" b="b"/>
                <a:pathLst>
                  <a:path w="49764" h="36929" extrusionOk="0">
                    <a:moveTo>
                      <a:pt x="18971" y="18395"/>
                    </a:moveTo>
                    <a:cubicBezTo>
                      <a:pt x="21678" y="18395"/>
                      <a:pt x="24089" y="19597"/>
                      <a:pt x="25211" y="21785"/>
                    </a:cubicBezTo>
                    <a:cubicBezTo>
                      <a:pt x="27012" y="25211"/>
                      <a:pt x="25036" y="29779"/>
                      <a:pt x="20775" y="32019"/>
                    </a:cubicBezTo>
                    <a:cubicBezTo>
                      <a:pt x="19234" y="32813"/>
                      <a:pt x="17607" y="33194"/>
                      <a:pt x="16074" y="33194"/>
                    </a:cubicBezTo>
                    <a:cubicBezTo>
                      <a:pt x="13370" y="33194"/>
                      <a:pt x="10960" y="32009"/>
                      <a:pt x="9839" y="29823"/>
                    </a:cubicBezTo>
                    <a:cubicBezTo>
                      <a:pt x="8038" y="26353"/>
                      <a:pt x="10015" y="21829"/>
                      <a:pt x="14275" y="19633"/>
                    </a:cubicBezTo>
                    <a:lnTo>
                      <a:pt x="14275" y="19589"/>
                    </a:lnTo>
                    <a:cubicBezTo>
                      <a:pt x="15814" y="18780"/>
                      <a:pt x="17440" y="18395"/>
                      <a:pt x="18971" y="18395"/>
                    </a:cubicBezTo>
                    <a:close/>
                    <a:moveTo>
                      <a:pt x="42429" y="0"/>
                    </a:moveTo>
                    <a:cubicBezTo>
                      <a:pt x="42429" y="0"/>
                      <a:pt x="19623" y="15682"/>
                      <a:pt x="12071" y="15682"/>
                    </a:cubicBezTo>
                    <a:cubicBezTo>
                      <a:pt x="12029" y="15682"/>
                      <a:pt x="11988" y="15681"/>
                      <a:pt x="11947" y="15680"/>
                    </a:cubicBezTo>
                    <a:lnTo>
                      <a:pt x="8038" y="17481"/>
                    </a:lnTo>
                    <a:lnTo>
                      <a:pt x="7950" y="18886"/>
                    </a:lnTo>
                    <a:cubicBezTo>
                      <a:pt x="7950" y="18886"/>
                      <a:pt x="0" y="29779"/>
                      <a:pt x="11991" y="36060"/>
                    </a:cubicBezTo>
                    <a:cubicBezTo>
                      <a:pt x="11991" y="36060"/>
                      <a:pt x="13770" y="36929"/>
                      <a:pt x="16369" y="36929"/>
                    </a:cubicBezTo>
                    <a:cubicBezTo>
                      <a:pt x="20330" y="36929"/>
                      <a:pt x="26194" y="34911"/>
                      <a:pt x="30570" y="24728"/>
                    </a:cubicBezTo>
                    <a:cubicBezTo>
                      <a:pt x="30570" y="24728"/>
                      <a:pt x="39266" y="8477"/>
                      <a:pt x="49764" y="4085"/>
                    </a:cubicBezTo>
                    <a:lnTo>
                      <a:pt x="42429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9" name="Google Shape;1129;p32"/>
              <p:cNvSpPr/>
              <p:nvPr/>
            </p:nvSpPr>
            <p:spPr>
              <a:xfrm>
                <a:off x="3346551" y="4033288"/>
                <a:ext cx="798284" cy="593946"/>
              </a:xfrm>
              <a:custGeom>
                <a:avLst/>
                <a:gdLst/>
                <a:ahLst/>
                <a:cxnLst/>
                <a:rect l="l" t="t" r="r" b="b"/>
                <a:pathLst>
                  <a:path w="36719" h="27320" extrusionOk="0">
                    <a:moveTo>
                      <a:pt x="32722" y="0"/>
                    </a:moveTo>
                    <a:cubicBezTo>
                      <a:pt x="32722" y="0"/>
                      <a:pt x="13440" y="13308"/>
                      <a:pt x="4436" y="15373"/>
                    </a:cubicBezTo>
                    <a:cubicBezTo>
                      <a:pt x="4392" y="15680"/>
                      <a:pt x="4217" y="15944"/>
                      <a:pt x="3997" y="16119"/>
                    </a:cubicBezTo>
                    <a:cubicBezTo>
                      <a:pt x="1537" y="17920"/>
                      <a:pt x="88" y="21214"/>
                      <a:pt x="0" y="24464"/>
                    </a:cubicBezTo>
                    <a:cubicBezTo>
                      <a:pt x="922" y="22356"/>
                      <a:pt x="2548" y="20643"/>
                      <a:pt x="4568" y="19633"/>
                    </a:cubicBezTo>
                    <a:cubicBezTo>
                      <a:pt x="6118" y="18818"/>
                      <a:pt x="7755" y="18428"/>
                      <a:pt x="9296" y="18428"/>
                    </a:cubicBezTo>
                    <a:cubicBezTo>
                      <a:pt x="11989" y="18428"/>
                      <a:pt x="14387" y="19622"/>
                      <a:pt x="15504" y="21829"/>
                    </a:cubicBezTo>
                    <a:cubicBezTo>
                      <a:pt x="16383" y="23542"/>
                      <a:pt x="16383" y="25563"/>
                      <a:pt x="15592" y="27319"/>
                    </a:cubicBezTo>
                    <a:cubicBezTo>
                      <a:pt x="16339" y="26090"/>
                      <a:pt x="17042" y="24816"/>
                      <a:pt x="17744" y="23586"/>
                    </a:cubicBezTo>
                    <a:cubicBezTo>
                      <a:pt x="18755" y="21873"/>
                      <a:pt x="19853" y="20248"/>
                      <a:pt x="20907" y="18579"/>
                    </a:cubicBezTo>
                    <a:cubicBezTo>
                      <a:pt x="23366" y="14670"/>
                      <a:pt x="26221" y="10981"/>
                      <a:pt x="29428" y="7599"/>
                    </a:cubicBezTo>
                    <a:cubicBezTo>
                      <a:pt x="31492" y="5490"/>
                      <a:pt x="33951" y="3470"/>
                      <a:pt x="36719" y="2240"/>
                    </a:cubicBezTo>
                    <a:lnTo>
                      <a:pt x="32722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0" name="Google Shape;1130;p32"/>
              <p:cNvSpPr/>
              <p:nvPr/>
            </p:nvSpPr>
            <p:spPr>
              <a:xfrm>
                <a:off x="2998249" y="3835625"/>
                <a:ext cx="1075930" cy="579619"/>
              </a:xfrm>
              <a:custGeom>
                <a:avLst/>
                <a:gdLst/>
                <a:ahLst/>
                <a:cxnLst/>
                <a:rect l="l" t="t" r="r" b="b"/>
                <a:pathLst>
                  <a:path w="49490" h="26661" extrusionOk="0">
                    <a:moveTo>
                      <a:pt x="14675" y="6643"/>
                    </a:moveTo>
                    <a:cubicBezTo>
                      <a:pt x="17371" y="6643"/>
                      <a:pt x="19791" y="7828"/>
                      <a:pt x="20940" y="10014"/>
                    </a:cubicBezTo>
                    <a:cubicBezTo>
                      <a:pt x="22697" y="13484"/>
                      <a:pt x="20721" y="18052"/>
                      <a:pt x="16460" y="20248"/>
                    </a:cubicBezTo>
                    <a:cubicBezTo>
                      <a:pt x="14910" y="21063"/>
                      <a:pt x="13273" y="21454"/>
                      <a:pt x="11733" y="21454"/>
                    </a:cubicBezTo>
                    <a:cubicBezTo>
                      <a:pt x="9039" y="21454"/>
                      <a:pt x="6641" y="20260"/>
                      <a:pt x="5524" y="18052"/>
                    </a:cubicBezTo>
                    <a:cubicBezTo>
                      <a:pt x="3723" y="14626"/>
                      <a:pt x="5743" y="10058"/>
                      <a:pt x="10004" y="7818"/>
                    </a:cubicBezTo>
                    <a:cubicBezTo>
                      <a:pt x="11529" y="7024"/>
                      <a:pt x="13147" y="6643"/>
                      <a:pt x="14675" y="6643"/>
                    </a:cubicBezTo>
                    <a:close/>
                    <a:moveTo>
                      <a:pt x="49489" y="0"/>
                    </a:moveTo>
                    <a:lnTo>
                      <a:pt x="49489" y="0"/>
                    </a:lnTo>
                    <a:cubicBezTo>
                      <a:pt x="43848" y="3581"/>
                      <a:pt x="35215" y="4321"/>
                      <a:pt x="29040" y="4321"/>
                    </a:cubicBezTo>
                    <a:cubicBezTo>
                      <a:pt x="24687" y="4321"/>
                      <a:pt x="21555" y="3953"/>
                      <a:pt x="21555" y="3953"/>
                    </a:cubicBezTo>
                    <a:cubicBezTo>
                      <a:pt x="19241" y="3478"/>
                      <a:pt x="17193" y="3271"/>
                      <a:pt x="15380" y="3271"/>
                    </a:cubicBezTo>
                    <a:cubicBezTo>
                      <a:pt x="3125" y="3271"/>
                      <a:pt x="1659" y="12738"/>
                      <a:pt x="1659" y="12738"/>
                    </a:cubicBezTo>
                    <a:cubicBezTo>
                      <a:pt x="0" y="25708"/>
                      <a:pt x="12589" y="25914"/>
                      <a:pt x="13390" y="25914"/>
                    </a:cubicBezTo>
                    <a:cubicBezTo>
                      <a:pt x="13416" y="25914"/>
                      <a:pt x="13430" y="25914"/>
                      <a:pt x="13430" y="25914"/>
                    </a:cubicBezTo>
                    <a:lnTo>
                      <a:pt x="14616" y="26661"/>
                    </a:lnTo>
                    <a:lnTo>
                      <a:pt x="18349" y="24421"/>
                    </a:lnTo>
                    <a:cubicBezTo>
                      <a:pt x="22478" y="18184"/>
                      <a:pt x="48655" y="8345"/>
                      <a:pt x="48655" y="8345"/>
                    </a:cubicBezTo>
                    <a:lnTo>
                      <a:pt x="49489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1" name="Google Shape;1131;p32"/>
              <p:cNvSpPr/>
              <p:nvPr/>
            </p:nvSpPr>
            <p:spPr>
              <a:xfrm>
                <a:off x="4096115" y="3946892"/>
                <a:ext cx="234926" cy="159944"/>
              </a:xfrm>
              <a:custGeom>
                <a:avLst/>
                <a:gdLst/>
                <a:ahLst/>
                <a:cxnLst/>
                <a:rect l="l" t="t" r="r" b="b"/>
                <a:pathLst>
                  <a:path w="10806" h="7357" extrusionOk="0">
                    <a:moveTo>
                      <a:pt x="5049" y="0"/>
                    </a:moveTo>
                    <a:cubicBezTo>
                      <a:pt x="4172" y="0"/>
                      <a:pt x="3374" y="268"/>
                      <a:pt x="2812" y="987"/>
                    </a:cubicBezTo>
                    <a:cubicBezTo>
                      <a:pt x="2812" y="987"/>
                      <a:pt x="1713" y="4369"/>
                      <a:pt x="1" y="5248"/>
                    </a:cubicBezTo>
                    <a:lnTo>
                      <a:pt x="3295" y="7356"/>
                    </a:lnTo>
                    <a:lnTo>
                      <a:pt x="10805" y="2261"/>
                    </a:lnTo>
                    <a:cubicBezTo>
                      <a:pt x="10805" y="2261"/>
                      <a:pt x="7596" y="0"/>
                      <a:pt x="5049" y="0"/>
                    </a:cubicBezTo>
                    <a:close/>
                  </a:path>
                </a:pathLst>
              </a:custGeom>
              <a:solidFill>
                <a:srgbClr val="77969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2" name="Google Shape;1132;p32"/>
              <p:cNvSpPr/>
              <p:nvPr/>
            </p:nvSpPr>
            <p:spPr>
              <a:xfrm>
                <a:off x="4060787" y="3488997"/>
                <a:ext cx="1072343" cy="532856"/>
              </a:xfrm>
              <a:custGeom>
                <a:avLst/>
                <a:gdLst/>
                <a:ahLst/>
                <a:cxnLst/>
                <a:rect l="l" t="t" r="r" b="b"/>
                <a:pathLst>
                  <a:path w="49325" h="24510" extrusionOk="0">
                    <a:moveTo>
                      <a:pt x="46601" y="1"/>
                    </a:moveTo>
                    <a:lnTo>
                      <a:pt x="352" y="17877"/>
                    </a:lnTo>
                    <a:lnTo>
                      <a:pt x="0" y="21874"/>
                    </a:lnTo>
                    <a:cubicBezTo>
                      <a:pt x="197" y="21865"/>
                      <a:pt x="394" y="21861"/>
                      <a:pt x="590" y="21861"/>
                    </a:cubicBezTo>
                    <a:cubicBezTo>
                      <a:pt x="2368" y="21861"/>
                      <a:pt x="4133" y="22220"/>
                      <a:pt x="5754" y="22972"/>
                    </a:cubicBezTo>
                    <a:cubicBezTo>
                      <a:pt x="8873" y="24289"/>
                      <a:pt x="10102" y="24509"/>
                      <a:pt x="10102" y="24509"/>
                    </a:cubicBezTo>
                    <a:lnTo>
                      <a:pt x="46030" y="5184"/>
                    </a:lnTo>
                    <a:cubicBezTo>
                      <a:pt x="46030" y="5184"/>
                      <a:pt x="49324" y="2636"/>
                      <a:pt x="46601" y="1"/>
                    </a:cubicBezTo>
                    <a:close/>
                  </a:path>
                </a:pathLst>
              </a:custGeom>
              <a:solidFill>
                <a:srgbClr val="77969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3" name="Google Shape;1133;p32"/>
              <p:cNvSpPr/>
              <p:nvPr/>
            </p:nvSpPr>
            <p:spPr>
              <a:xfrm>
                <a:off x="4111398" y="3448495"/>
                <a:ext cx="960619" cy="411980"/>
              </a:xfrm>
              <a:custGeom>
                <a:avLst/>
                <a:gdLst/>
                <a:ahLst/>
                <a:cxnLst/>
                <a:rect l="l" t="t" r="r" b="b"/>
                <a:pathLst>
                  <a:path w="44186" h="18950" extrusionOk="0">
                    <a:moveTo>
                      <a:pt x="41734" y="1"/>
                    </a:moveTo>
                    <a:cubicBezTo>
                      <a:pt x="40852" y="1"/>
                      <a:pt x="39657" y="308"/>
                      <a:pt x="38036" y="1161"/>
                    </a:cubicBezTo>
                    <a:lnTo>
                      <a:pt x="0" y="18949"/>
                    </a:lnTo>
                    <a:lnTo>
                      <a:pt x="0" y="18949"/>
                    </a:lnTo>
                    <a:lnTo>
                      <a:pt x="44185" y="1996"/>
                    </a:lnTo>
                    <a:cubicBezTo>
                      <a:pt x="44185" y="1996"/>
                      <a:pt x="43981" y="1"/>
                      <a:pt x="41734" y="1"/>
                    </a:cubicBezTo>
                    <a:close/>
                  </a:path>
                </a:pathLst>
              </a:custGeom>
              <a:solidFill>
                <a:srgbClr val="77969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4" name="Google Shape;1134;p32"/>
              <p:cNvSpPr/>
              <p:nvPr/>
            </p:nvSpPr>
            <p:spPr>
              <a:xfrm>
                <a:off x="4063656" y="3489954"/>
                <a:ext cx="1009317" cy="388652"/>
              </a:xfrm>
              <a:custGeom>
                <a:avLst/>
                <a:gdLst/>
                <a:ahLst/>
                <a:cxnLst/>
                <a:rect l="l" t="t" r="r" b="b"/>
                <a:pathLst>
                  <a:path w="46426" h="17877" extrusionOk="0">
                    <a:moveTo>
                      <a:pt x="46337" y="1"/>
                    </a:moveTo>
                    <a:lnTo>
                      <a:pt x="0" y="17657"/>
                    </a:lnTo>
                    <a:lnTo>
                      <a:pt x="88" y="17877"/>
                    </a:lnTo>
                    <a:lnTo>
                      <a:pt x="46425" y="220"/>
                    </a:lnTo>
                    <a:lnTo>
                      <a:pt x="46337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5" name="Google Shape;1135;p32"/>
              <p:cNvSpPr/>
              <p:nvPr/>
            </p:nvSpPr>
            <p:spPr>
              <a:xfrm>
                <a:off x="4143856" y="3980764"/>
                <a:ext cx="187184" cy="17218"/>
              </a:xfrm>
              <a:custGeom>
                <a:avLst/>
                <a:gdLst/>
                <a:ahLst/>
                <a:cxnLst/>
                <a:rect l="l" t="t" r="r" b="b"/>
                <a:pathLst>
                  <a:path w="8610" h="792" extrusionOk="0">
                    <a:moveTo>
                      <a:pt x="45" y="0"/>
                    </a:moveTo>
                    <a:lnTo>
                      <a:pt x="1" y="264"/>
                    </a:lnTo>
                    <a:lnTo>
                      <a:pt x="8565" y="791"/>
                    </a:lnTo>
                    <a:lnTo>
                      <a:pt x="8609" y="57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6" name="Google Shape;1136;p32"/>
              <p:cNvSpPr/>
              <p:nvPr/>
            </p:nvSpPr>
            <p:spPr>
              <a:xfrm>
                <a:off x="4288038" y="3838690"/>
                <a:ext cx="90614" cy="78874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3628" extrusionOk="0">
                    <a:moveTo>
                      <a:pt x="2008" y="260"/>
                    </a:moveTo>
                    <a:cubicBezTo>
                      <a:pt x="2169" y="260"/>
                      <a:pt x="2336" y="286"/>
                      <a:pt x="2504" y="342"/>
                    </a:cubicBezTo>
                    <a:cubicBezTo>
                      <a:pt x="3866" y="738"/>
                      <a:pt x="3998" y="2582"/>
                      <a:pt x="2768" y="3197"/>
                    </a:cubicBezTo>
                    <a:lnTo>
                      <a:pt x="2768" y="3241"/>
                    </a:lnTo>
                    <a:cubicBezTo>
                      <a:pt x="2550" y="3344"/>
                      <a:pt x="2313" y="3394"/>
                      <a:pt x="2078" y="3394"/>
                    </a:cubicBezTo>
                    <a:cubicBezTo>
                      <a:pt x="1506" y="3394"/>
                      <a:pt x="940" y="3098"/>
                      <a:pt x="660" y="2539"/>
                    </a:cubicBezTo>
                    <a:cubicBezTo>
                      <a:pt x="85" y="1466"/>
                      <a:pt x="913" y="260"/>
                      <a:pt x="2008" y="260"/>
                    </a:cubicBezTo>
                    <a:close/>
                    <a:moveTo>
                      <a:pt x="2058" y="0"/>
                    </a:moveTo>
                    <a:cubicBezTo>
                      <a:pt x="1785" y="0"/>
                      <a:pt x="1504" y="66"/>
                      <a:pt x="1231" y="211"/>
                    </a:cubicBezTo>
                    <a:cubicBezTo>
                      <a:pt x="308" y="694"/>
                      <a:pt x="1" y="1792"/>
                      <a:pt x="440" y="2670"/>
                    </a:cubicBezTo>
                    <a:cubicBezTo>
                      <a:pt x="783" y="3316"/>
                      <a:pt x="1413" y="3628"/>
                      <a:pt x="2040" y="3628"/>
                    </a:cubicBezTo>
                    <a:cubicBezTo>
                      <a:pt x="2780" y="3628"/>
                      <a:pt x="3517" y="3194"/>
                      <a:pt x="3778" y="2363"/>
                    </a:cubicBezTo>
                    <a:cubicBezTo>
                      <a:pt x="4167" y="1124"/>
                      <a:pt x="3188" y="0"/>
                      <a:pt x="2058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7" name="Google Shape;1137;p32"/>
              <p:cNvSpPr/>
              <p:nvPr/>
            </p:nvSpPr>
            <p:spPr>
              <a:xfrm>
                <a:off x="4322410" y="3842299"/>
                <a:ext cx="23893" cy="71634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3295" extrusionOk="0">
                    <a:moveTo>
                      <a:pt x="879" y="1"/>
                    </a:moveTo>
                    <a:lnTo>
                      <a:pt x="1" y="3251"/>
                    </a:lnTo>
                    <a:lnTo>
                      <a:pt x="264" y="3295"/>
                    </a:lnTo>
                    <a:lnTo>
                      <a:pt x="1099" y="89"/>
                    </a:lnTo>
                    <a:lnTo>
                      <a:pt x="879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38" name="Google Shape;1138;p32"/>
            <p:cNvGrpSpPr/>
            <p:nvPr/>
          </p:nvGrpSpPr>
          <p:grpSpPr>
            <a:xfrm>
              <a:off x="7625633" y="1317451"/>
              <a:ext cx="1122308" cy="1843100"/>
              <a:chOff x="5622961" y="694102"/>
              <a:chExt cx="1446646" cy="2375742"/>
            </a:xfrm>
          </p:grpSpPr>
          <p:sp>
            <p:nvSpPr>
              <p:cNvPr id="1139" name="Google Shape;1139;p32"/>
              <p:cNvSpPr/>
              <p:nvPr/>
            </p:nvSpPr>
            <p:spPr>
              <a:xfrm>
                <a:off x="5925652" y="1356378"/>
                <a:ext cx="105180" cy="89266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4106" extrusionOk="0">
                    <a:moveTo>
                      <a:pt x="2701" y="0"/>
                    </a:moveTo>
                    <a:cubicBezTo>
                      <a:pt x="2244" y="0"/>
                      <a:pt x="1773" y="155"/>
                      <a:pt x="1362" y="502"/>
                    </a:cubicBezTo>
                    <a:cubicBezTo>
                      <a:pt x="0" y="1732"/>
                      <a:pt x="791" y="3972"/>
                      <a:pt x="2592" y="4104"/>
                    </a:cubicBezTo>
                    <a:cubicBezTo>
                      <a:pt x="2621" y="4105"/>
                      <a:pt x="2649" y="4105"/>
                      <a:pt x="2678" y="4105"/>
                    </a:cubicBezTo>
                    <a:cubicBezTo>
                      <a:pt x="3782" y="4105"/>
                      <a:pt x="4701" y="3285"/>
                      <a:pt x="4744" y="2215"/>
                    </a:cubicBezTo>
                    <a:cubicBezTo>
                      <a:pt x="4837" y="910"/>
                      <a:pt x="3809" y="0"/>
                      <a:pt x="2701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0" name="Google Shape;1140;p32"/>
              <p:cNvSpPr/>
              <p:nvPr/>
            </p:nvSpPr>
            <p:spPr>
              <a:xfrm>
                <a:off x="5994395" y="1206869"/>
                <a:ext cx="44894" cy="215816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27" extrusionOk="0">
                    <a:moveTo>
                      <a:pt x="1406" y="0"/>
                    </a:moveTo>
                    <a:cubicBezTo>
                      <a:pt x="1055" y="0"/>
                      <a:pt x="747" y="264"/>
                      <a:pt x="703" y="615"/>
                    </a:cubicBezTo>
                    <a:lnTo>
                      <a:pt x="45" y="9224"/>
                    </a:lnTo>
                    <a:cubicBezTo>
                      <a:pt x="1" y="9575"/>
                      <a:pt x="264" y="9883"/>
                      <a:pt x="660" y="9926"/>
                    </a:cubicBezTo>
                    <a:cubicBezTo>
                      <a:pt x="1011" y="9926"/>
                      <a:pt x="1318" y="9663"/>
                      <a:pt x="1362" y="9312"/>
                    </a:cubicBezTo>
                    <a:lnTo>
                      <a:pt x="2021" y="703"/>
                    </a:lnTo>
                    <a:cubicBezTo>
                      <a:pt x="2065" y="352"/>
                      <a:pt x="1758" y="44"/>
                      <a:pt x="1406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1" name="Google Shape;1141;p32"/>
              <p:cNvSpPr/>
              <p:nvPr/>
            </p:nvSpPr>
            <p:spPr>
              <a:xfrm>
                <a:off x="5956197" y="1203913"/>
                <a:ext cx="43959" cy="215903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9931" extrusionOk="0">
                    <a:moveTo>
                      <a:pt x="1331" y="0"/>
                    </a:moveTo>
                    <a:cubicBezTo>
                      <a:pt x="973" y="0"/>
                      <a:pt x="701" y="291"/>
                      <a:pt x="660" y="619"/>
                    </a:cubicBezTo>
                    <a:lnTo>
                      <a:pt x="1" y="9184"/>
                    </a:lnTo>
                    <a:cubicBezTo>
                      <a:pt x="1" y="9579"/>
                      <a:pt x="264" y="9887"/>
                      <a:pt x="616" y="9931"/>
                    </a:cubicBezTo>
                    <a:cubicBezTo>
                      <a:pt x="1011" y="9931"/>
                      <a:pt x="1318" y="9667"/>
                      <a:pt x="1362" y="9316"/>
                    </a:cubicBezTo>
                    <a:lnTo>
                      <a:pt x="1977" y="707"/>
                    </a:lnTo>
                    <a:cubicBezTo>
                      <a:pt x="2021" y="356"/>
                      <a:pt x="1758" y="48"/>
                      <a:pt x="1406" y="4"/>
                    </a:cubicBezTo>
                    <a:cubicBezTo>
                      <a:pt x="1381" y="2"/>
                      <a:pt x="1356" y="0"/>
                      <a:pt x="1331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2" name="Google Shape;1142;p32"/>
              <p:cNvSpPr/>
              <p:nvPr/>
            </p:nvSpPr>
            <p:spPr>
              <a:xfrm>
                <a:off x="5622961" y="694102"/>
                <a:ext cx="1446646" cy="2375742"/>
              </a:xfrm>
              <a:custGeom>
                <a:avLst/>
                <a:gdLst/>
                <a:ahLst/>
                <a:cxnLst/>
                <a:rect l="l" t="t" r="r" b="b"/>
                <a:pathLst>
                  <a:path w="66542" h="109278" extrusionOk="0">
                    <a:moveTo>
                      <a:pt x="14626" y="0"/>
                    </a:moveTo>
                    <a:lnTo>
                      <a:pt x="0" y="7423"/>
                    </a:lnTo>
                    <a:lnTo>
                      <a:pt x="51959" y="109277"/>
                    </a:lnTo>
                    <a:lnTo>
                      <a:pt x="66541" y="101811"/>
                    </a:lnTo>
                    <a:lnTo>
                      <a:pt x="14626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3" name="Google Shape;1143;p32"/>
              <p:cNvSpPr/>
              <p:nvPr/>
            </p:nvSpPr>
            <p:spPr>
              <a:xfrm>
                <a:off x="5623918" y="842110"/>
                <a:ext cx="1445690" cy="2227733"/>
              </a:xfrm>
              <a:custGeom>
                <a:avLst/>
                <a:gdLst/>
                <a:ahLst/>
                <a:cxnLst/>
                <a:rect l="l" t="t" r="r" b="b"/>
                <a:pathLst>
                  <a:path w="66498" h="102470" extrusionOk="0">
                    <a:moveTo>
                      <a:pt x="1274" y="0"/>
                    </a:moveTo>
                    <a:lnTo>
                      <a:pt x="0" y="659"/>
                    </a:lnTo>
                    <a:lnTo>
                      <a:pt x="51915" y="102469"/>
                    </a:lnTo>
                    <a:lnTo>
                      <a:pt x="66497" y="95003"/>
                    </a:lnTo>
                    <a:lnTo>
                      <a:pt x="63028" y="88239"/>
                    </a:lnTo>
                    <a:cubicBezTo>
                      <a:pt x="62940" y="88283"/>
                      <a:pt x="62808" y="88370"/>
                      <a:pt x="62676" y="88458"/>
                    </a:cubicBezTo>
                    <a:cubicBezTo>
                      <a:pt x="61440" y="89171"/>
                      <a:pt x="60157" y="89479"/>
                      <a:pt x="58864" y="89479"/>
                    </a:cubicBezTo>
                    <a:cubicBezTo>
                      <a:pt x="53220" y="89479"/>
                      <a:pt x="47365" y="83618"/>
                      <a:pt x="44185" y="79937"/>
                    </a:cubicBezTo>
                    <a:cubicBezTo>
                      <a:pt x="37904" y="72734"/>
                      <a:pt x="33732" y="64170"/>
                      <a:pt x="29384" y="55781"/>
                    </a:cubicBezTo>
                    <a:cubicBezTo>
                      <a:pt x="19765" y="37290"/>
                      <a:pt x="10058" y="18886"/>
                      <a:pt x="1274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4" name="Google Shape;1144;p32"/>
              <p:cNvSpPr/>
              <p:nvPr/>
            </p:nvSpPr>
            <p:spPr>
              <a:xfrm>
                <a:off x="5902737" y="694102"/>
                <a:ext cx="1166870" cy="2233451"/>
              </a:xfrm>
              <a:custGeom>
                <a:avLst/>
                <a:gdLst/>
                <a:ahLst/>
                <a:cxnLst/>
                <a:rect l="l" t="t" r="r" b="b"/>
                <a:pathLst>
                  <a:path w="53673" h="102733" extrusionOk="0">
                    <a:moveTo>
                      <a:pt x="1757" y="0"/>
                    </a:moveTo>
                    <a:lnTo>
                      <a:pt x="0" y="879"/>
                    </a:lnTo>
                    <a:lnTo>
                      <a:pt x="51916" y="102733"/>
                    </a:lnTo>
                    <a:lnTo>
                      <a:pt x="53672" y="101854"/>
                    </a:lnTo>
                    <a:lnTo>
                      <a:pt x="1757" y="0"/>
                    </a:ln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5" name="Google Shape;1145;p32"/>
              <p:cNvSpPr/>
              <p:nvPr/>
            </p:nvSpPr>
            <p:spPr>
              <a:xfrm>
                <a:off x="5917999" y="753301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177" y="1582"/>
                    </a:lnTo>
                    <a:lnTo>
                      <a:pt x="2461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6" name="Google Shape;1146;p32"/>
              <p:cNvSpPr/>
              <p:nvPr/>
            </p:nvSpPr>
            <p:spPr>
              <a:xfrm>
                <a:off x="5899868" y="828740"/>
                <a:ext cx="109832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900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51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7" name="Google Shape;1147;p32"/>
              <p:cNvSpPr/>
              <p:nvPr/>
            </p:nvSpPr>
            <p:spPr>
              <a:xfrm>
                <a:off x="5990568" y="897482"/>
                <a:ext cx="54460" cy="33437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1"/>
                    </a:moveTo>
                    <a:lnTo>
                      <a:pt x="1" y="1143"/>
                    </a:lnTo>
                    <a:lnTo>
                      <a:pt x="221" y="1538"/>
                    </a:lnTo>
                    <a:lnTo>
                      <a:pt x="2505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8" name="Google Shape;1148;p32"/>
              <p:cNvSpPr/>
              <p:nvPr/>
            </p:nvSpPr>
            <p:spPr>
              <a:xfrm>
                <a:off x="5972437" y="972921"/>
                <a:ext cx="110789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920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6"/>
                    </a:lnTo>
                    <a:lnTo>
                      <a:pt x="49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9" name="Google Shape;1149;p32"/>
              <p:cNvSpPr/>
              <p:nvPr/>
            </p:nvSpPr>
            <p:spPr>
              <a:xfrm>
                <a:off x="6064094" y="1040708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1"/>
                    </a:moveTo>
                    <a:lnTo>
                      <a:pt x="1" y="1187"/>
                    </a:lnTo>
                    <a:lnTo>
                      <a:pt x="221" y="1582"/>
                    </a:lnTo>
                    <a:lnTo>
                      <a:pt x="2461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0" name="Google Shape;1150;p32"/>
              <p:cNvSpPr/>
              <p:nvPr/>
            </p:nvSpPr>
            <p:spPr>
              <a:xfrm>
                <a:off x="6045963" y="1116147"/>
                <a:ext cx="110789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440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1" name="Google Shape;1151;p32"/>
              <p:cNvSpPr/>
              <p:nvPr/>
            </p:nvSpPr>
            <p:spPr>
              <a:xfrm>
                <a:off x="6137620" y="1183955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177" y="1581"/>
                    </a:lnTo>
                    <a:lnTo>
                      <a:pt x="2461" y="439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2" name="Google Shape;1152;p32"/>
              <p:cNvSpPr/>
              <p:nvPr/>
            </p:nvSpPr>
            <p:spPr>
              <a:xfrm>
                <a:off x="6119489" y="1260329"/>
                <a:ext cx="110789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176" y="2900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3" name="Google Shape;1153;p32"/>
              <p:cNvSpPr/>
              <p:nvPr/>
            </p:nvSpPr>
            <p:spPr>
              <a:xfrm>
                <a:off x="6210189" y="1328137"/>
                <a:ext cx="54460" cy="33437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0"/>
                    </a:moveTo>
                    <a:lnTo>
                      <a:pt x="1" y="1142"/>
                    </a:lnTo>
                    <a:lnTo>
                      <a:pt x="221" y="1537"/>
                    </a:lnTo>
                    <a:lnTo>
                      <a:pt x="2505" y="395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4" name="Google Shape;1154;p32"/>
              <p:cNvSpPr/>
              <p:nvPr/>
            </p:nvSpPr>
            <p:spPr>
              <a:xfrm>
                <a:off x="6192058" y="1403576"/>
                <a:ext cx="110789" cy="63025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99" extrusionOk="0">
                    <a:moveTo>
                      <a:pt x="4920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5"/>
                    </a:lnTo>
                    <a:lnTo>
                      <a:pt x="49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5" name="Google Shape;1155;p32"/>
              <p:cNvSpPr/>
              <p:nvPr/>
            </p:nvSpPr>
            <p:spPr>
              <a:xfrm>
                <a:off x="6283715" y="1471362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221" y="1582"/>
                    </a:lnTo>
                    <a:lnTo>
                      <a:pt x="2461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Google Shape;1156;p32"/>
              <p:cNvSpPr/>
              <p:nvPr/>
            </p:nvSpPr>
            <p:spPr>
              <a:xfrm>
                <a:off x="6265584" y="1547758"/>
                <a:ext cx="110789" cy="62090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56" extrusionOk="0">
                    <a:moveTo>
                      <a:pt x="4876" y="0"/>
                    </a:moveTo>
                    <a:lnTo>
                      <a:pt x="0" y="2460"/>
                    </a:lnTo>
                    <a:lnTo>
                      <a:pt x="220" y="2855"/>
                    </a:lnTo>
                    <a:lnTo>
                      <a:pt x="5095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7" name="Google Shape;1157;p32"/>
              <p:cNvSpPr/>
              <p:nvPr/>
            </p:nvSpPr>
            <p:spPr>
              <a:xfrm>
                <a:off x="6357241" y="1615544"/>
                <a:ext cx="53503" cy="33437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38" extrusionOk="0">
                    <a:moveTo>
                      <a:pt x="2241" y="1"/>
                    </a:moveTo>
                    <a:lnTo>
                      <a:pt x="1" y="1143"/>
                    </a:lnTo>
                    <a:lnTo>
                      <a:pt x="177" y="1538"/>
                    </a:lnTo>
                    <a:lnTo>
                      <a:pt x="2461" y="396"/>
                    </a:lnTo>
                    <a:lnTo>
                      <a:pt x="224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8" name="Google Shape;1158;p32"/>
              <p:cNvSpPr/>
              <p:nvPr/>
            </p:nvSpPr>
            <p:spPr>
              <a:xfrm>
                <a:off x="6339110" y="1690983"/>
                <a:ext cx="109832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900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51" y="396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9" name="Google Shape;1159;p32"/>
              <p:cNvSpPr/>
              <p:nvPr/>
            </p:nvSpPr>
            <p:spPr>
              <a:xfrm>
                <a:off x="6429810" y="1758770"/>
                <a:ext cx="54460" cy="33458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9" extrusionOk="0">
                    <a:moveTo>
                      <a:pt x="2285" y="1"/>
                    </a:moveTo>
                    <a:lnTo>
                      <a:pt x="1" y="1143"/>
                    </a:lnTo>
                    <a:lnTo>
                      <a:pt x="221" y="1538"/>
                    </a:lnTo>
                    <a:lnTo>
                      <a:pt x="2504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0" name="Google Shape;1160;p32"/>
              <p:cNvSpPr/>
              <p:nvPr/>
            </p:nvSpPr>
            <p:spPr>
              <a:xfrm>
                <a:off x="6411679" y="1834209"/>
                <a:ext cx="110789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1" name="Google Shape;1161;p32"/>
              <p:cNvSpPr/>
              <p:nvPr/>
            </p:nvSpPr>
            <p:spPr>
              <a:xfrm>
                <a:off x="6503336" y="1902017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221" y="1581"/>
                    </a:lnTo>
                    <a:lnTo>
                      <a:pt x="2461" y="395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2" name="Google Shape;1162;p32"/>
              <p:cNvSpPr/>
              <p:nvPr/>
            </p:nvSpPr>
            <p:spPr>
              <a:xfrm>
                <a:off x="6485205" y="1978391"/>
                <a:ext cx="110789" cy="62090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56" extrusionOk="0">
                    <a:moveTo>
                      <a:pt x="4876" y="1"/>
                    </a:moveTo>
                    <a:lnTo>
                      <a:pt x="0" y="2460"/>
                    </a:lnTo>
                    <a:lnTo>
                      <a:pt x="220" y="2856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3" name="Google Shape;1163;p32"/>
              <p:cNvSpPr/>
              <p:nvPr/>
            </p:nvSpPr>
            <p:spPr>
              <a:xfrm>
                <a:off x="6576862" y="2046199"/>
                <a:ext cx="53503" cy="33437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38" extrusionOk="0">
                    <a:moveTo>
                      <a:pt x="2241" y="0"/>
                    </a:moveTo>
                    <a:lnTo>
                      <a:pt x="1" y="1142"/>
                    </a:lnTo>
                    <a:lnTo>
                      <a:pt x="177" y="1538"/>
                    </a:lnTo>
                    <a:lnTo>
                      <a:pt x="2460" y="396"/>
                    </a:lnTo>
                    <a:lnTo>
                      <a:pt x="22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4" name="Google Shape;1164;p32"/>
              <p:cNvSpPr/>
              <p:nvPr/>
            </p:nvSpPr>
            <p:spPr>
              <a:xfrm>
                <a:off x="6558731" y="2121638"/>
                <a:ext cx="109832" cy="63025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899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51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5" name="Google Shape;1165;p32"/>
              <p:cNvSpPr/>
              <p:nvPr/>
            </p:nvSpPr>
            <p:spPr>
              <a:xfrm>
                <a:off x="6649431" y="2189424"/>
                <a:ext cx="54460" cy="33437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0"/>
                    </a:moveTo>
                    <a:lnTo>
                      <a:pt x="1" y="1142"/>
                    </a:lnTo>
                    <a:lnTo>
                      <a:pt x="221" y="1538"/>
                    </a:lnTo>
                    <a:lnTo>
                      <a:pt x="2504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6" name="Google Shape;1166;p32"/>
              <p:cNvSpPr/>
              <p:nvPr/>
            </p:nvSpPr>
            <p:spPr>
              <a:xfrm>
                <a:off x="6631300" y="2264863"/>
                <a:ext cx="110789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6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7" name="Google Shape;1167;p32"/>
              <p:cNvSpPr/>
              <p:nvPr/>
            </p:nvSpPr>
            <p:spPr>
              <a:xfrm>
                <a:off x="6722957" y="2332650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1"/>
                    </a:moveTo>
                    <a:lnTo>
                      <a:pt x="1" y="1187"/>
                    </a:lnTo>
                    <a:lnTo>
                      <a:pt x="177" y="1582"/>
                    </a:lnTo>
                    <a:lnTo>
                      <a:pt x="2460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8" name="Google Shape;1168;p32"/>
              <p:cNvSpPr/>
              <p:nvPr/>
            </p:nvSpPr>
            <p:spPr>
              <a:xfrm>
                <a:off x="6704826" y="2408089"/>
                <a:ext cx="110789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9" name="Google Shape;1169;p32"/>
              <p:cNvSpPr/>
              <p:nvPr/>
            </p:nvSpPr>
            <p:spPr>
              <a:xfrm>
                <a:off x="6796483" y="2476832"/>
                <a:ext cx="53503" cy="33458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39" extrusionOk="0">
                    <a:moveTo>
                      <a:pt x="2241" y="1"/>
                    </a:moveTo>
                    <a:lnTo>
                      <a:pt x="1" y="1143"/>
                    </a:lnTo>
                    <a:lnTo>
                      <a:pt x="177" y="1538"/>
                    </a:lnTo>
                    <a:lnTo>
                      <a:pt x="2460" y="396"/>
                    </a:lnTo>
                    <a:lnTo>
                      <a:pt x="224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0" name="Google Shape;1170;p32"/>
              <p:cNvSpPr/>
              <p:nvPr/>
            </p:nvSpPr>
            <p:spPr>
              <a:xfrm>
                <a:off x="6778352" y="2552271"/>
                <a:ext cx="109832" cy="63047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176" y="2900"/>
                    </a:lnTo>
                    <a:lnTo>
                      <a:pt x="5051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1" name="Google Shape;1171;p32"/>
              <p:cNvSpPr/>
              <p:nvPr/>
            </p:nvSpPr>
            <p:spPr>
              <a:xfrm>
                <a:off x="6869052" y="2620079"/>
                <a:ext cx="54460" cy="33437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0"/>
                    </a:moveTo>
                    <a:lnTo>
                      <a:pt x="1" y="1142"/>
                    </a:lnTo>
                    <a:lnTo>
                      <a:pt x="220" y="1537"/>
                    </a:lnTo>
                    <a:lnTo>
                      <a:pt x="2504" y="395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2" name="Google Shape;1172;p32"/>
              <p:cNvSpPr/>
              <p:nvPr/>
            </p:nvSpPr>
            <p:spPr>
              <a:xfrm>
                <a:off x="6850921" y="2696453"/>
                <a:ext cx="110789" cy="62090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56" extrusionOk="0">
                    <a:moveTo>
                      <a:pt x="4876" y="1"/>
                    </a:moveTo>
                    <a:lnTo>
                      <a:pt x="0" y="2460"/>
                    </a:lnTo>
                    <a:lnTo>
                      <a:pt x="220" y="2856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3" name="Google Shape;1173;p32"/>
              <p:cNvSpPr/>
              <p:nvPr/>
            </p:nvSpPr>
            <p:spPr>
              <a:xfrm>
                <a:off x="6942578" y="2763304"/>
                <a:ext cx="53503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220" y="1582"/>
                    </a:lnTo>
                    <a:lnTo>
                      <a:pt x="2460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4" name="Google Shape;1174;p32"/>
              <p:cNvSpPr/>
              <p:nvPr/>
            </p:nvSpPr>
            <p:spPr>
              <a:xfrm>
                <a:off x="6924447" y="2839700"/>
                <a:ext cx="110789" cy="63025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99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5" name="Google Shape;1175;p32"/>
              <p:cNvSpPr/>
              <p:nvPr/>
            </p:nvSpPr>
            <p:spPr>
              <a:xfrm>
                <a:off x="5690747" y="835631"/>
                <a:ext cx="141334" cy="135008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210" extrusionOk="0">
                    <a:moveTo>
                      <a:pt x="3833" y="0"/>
                    </a:moveTo>
                    <a:cubicBezTo>
                      <a:pt x="3321" y="0"/>
                      <a:pt x="2460" y="1572"/>
                      <a:pt x="2460" y="1572"/>
                    </a:cubicBezTo>
                    <a:cubicBezTo>
                      <a:pt x="2460" y="1572"/>
                      <a:pt x="1307" y="1099"/>
                      <a:pt x="675" y="1099"/>
                    </a:cubicBezTo>
                    <a:cubicBezTo>
                      <a:pt x="536" y="1099"/>
                      <a:pt x="423" y="1121"/>
                      <a:pt x="352" y="1177"/>
                    </a:cubicBezTo>
                    <a:cubicBezTo>
                      <a:pt x="1" y="1484"/>
                      <a:pt x="1362" y="3065"/>
                      <a:pt x="1362" y="3065"/>
                    </a:cubicBezTo>
                    <a:cubicBezTo>
                      <a:pt x="1362" y="3065"/>
                      <a:pt x="45" y="4778"/>
                      <a:pt x="352" y="4954"/>
                    </a:cubicBezTo>
                    <a:cubicBezTo>
                      <a:pt x="394" y="4989"/>
                      <a:pt x="478" y="5004"/>
                      <a:pt x="589" y="5004"/>
                    </a:cubicBezTo>
                    <a:cubicBezTo>
                      <a:pt x="1163" y="5004"/>
                      <a:pt x="2460" y="4602"/>
                      <a:pt x="2460" y="4602"/>
                    </a:cubicBezTo>
                    <a:cubicBezTo>
                      <a:pt x="2460" y="4602"/>
                      <a:pt x="3570" y="6209"/>
                      <a:pt x="3861" y="6209"/>
                    </a:cubicBezTo>
                    <a:cubicBezTo>
                      <a:pt x="3881" y="6209"/>
                      <a:pt x="3898" y="6201"/>
                      <a:pt x="3910" y="6184"/>
                    </a:cubicBezTo>
                    <a:cubicBezTo>
                      <a:pt x="4085" y="5481"/>
                      <a:pt x="4217" y="4778"/>
                      <a:pt x="4261" y="4031"/>
                    </a:cubicBezTo>
                    <a:cubicBezTo>
                      <a:pt x="4261" y="4031"/>
                      <a:pt x="6501" y="3548"/>
                      <a:pt x="6194" y="3109"/>
                    </a:cubicBezTo>
                    <a:cubicBezTo>
                      <a:pt x="5842" y="2714"/>
                      <a:pt x="4261" y="2143"/>
                      <a:pt x="4261" y="2143"/>
                    </a:cubicBezTo>
                    <a:cubicBezTo>
                      <a:pt x="4261" y="2143"/>
                      <a:pt x="4437" y="342"/>
                      <a:pt x="3954" y="35"/>
                    </a:cubicBezTo>
                    <a:cubicBezTo>
                      <a:pt x="3916" y="11"/>
                      <a:pt x="3876" y="0"/>
                      <a:pt x="3833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6" name="Google Shape;1176;p32"/>
              <p:cNvSpPr/>
              <p:nvPr/>
            </p:nvSpPr>
            <p:spPr>
              <a:xfrm>
                <a:off x="5879823" y="945203"/>
                <a:ext cx="135595" cy="131877"/>
              </a:xfrm>
              <a:custGeom>
                <a:avLst/>
                <a:gdLst/>
                <a:ahLst/>
                <a:cxnLst/>
                <a:rect l="l" t="t" r="r" b="b"/>
                <a:pathLst>
                  <a:path w="6237" h="6066" extrusionOk="0">
                    <a:moveTo>
                      <a:pt x="2708" y="1"/>
                    </a:moveTo>
                    <a:cubicBezTo>
                      <a:pt x="2237" y="1"/>
                      <a:pt x="2108" y="2066"/>
                      <a:pt x="2108" y="2066"/>
                    </a:cubicBezTo>
                    <a:cubicBezTo>
                      <a:pt x="2108" y="2066"/>
                      <a:pt x="0" y="2373"/>
                      <a:pt x="88" y="2725"/>
                    </a:cubicBezTo>
                    <a:cubicBezTo>
                      <a:pt x="132" y="3032"/>
                      <a:pt x="1845" y="3911"/>
                      <a:pt x="1845" y="3911"/>
                    </a:cubicBezTo>
                    <a:cubicBezTo>
                      <a:pt x="1845" y="3911"/>
                      <a:pt x="1507" y="6065"/>
                      <a:pt x="1825" y="6065"/>
                    </a:cubicBezTo>
                    <a:cubicBezTo>
                      <a:pt x="1832" y="6065"/>
                      <a:pt x="1838" y="6065"/>
                      <a:pt x="1845" y="6063"/>
                    </a:cubicBezTo>
                    <a:cubicBezTo>
                      <a:pt x="2416" y="5711"/>
                      <a:pt x="2987" y="5272"/>
                      <a:pt x="3514" y="4789"/>
                    </a:cubicBezTo>
                    <a:cubicBezTo>
                      <a:pt x="3514" y="4789"/>
                      <a:pt x="4837" y="5583"/>
                      <a:pt x="5366" y="5583"/>
                    </a:cubicBezTo>
                    <a:cubicBezTo>
                      <a:pt x="5484" y="5583"/>
                      <a:pt x="5562" y="5544"/>
                      <a:pt x="5578" y="5448"/>
                    </a:cubicBezTo>
                    <a:cubicBezTo>
                      <a:pt x="5622" y="4921"/>
                      <a:pt x="4831" y="3428"/>
                      <a:pt x="4831" y="3428"/>
                    </a:cubicBezTo>
                    <a:cubicBezTo>
                      <a:pt x="4831" y="3428"/>
                      <a:pt x="6237" y="2286"/>
                      <a:pt x="6105" y="1715"/>
                    </a:cubicBezTo>
                    <a:cubicBezTo>
                      <a:pt x="6063" y="1534"/>
                      <a:pt x="5836" y="1472"/>
                      <a:pt x="5545" y="1472"/>
                    </a:cubicBezTo>
                    <a:cubicBezTo>
                      <a:pt x="4919" y="1472"/>
                      <a:pt x="3997" y="1759"/>
                      <a:pt x="3997" y="1759"/>
                    </a:cubicBezTo>
                    <a:cubicBezTo>
                      <a:pt x="3997" y="1759"/>
                      <a:pt x="3206" y="46"/>
                      <a:pt x="2723" y="2"/>
                    </a:cubicBezTo>
                    <a:cubicBezTo>
                      <a:pt x="2718" y="1"/>
                      <a:pt x="2713" y="1"/>
                      <a:pt x="2708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7" name="Google Shape;1177;p32"/>
              <p:cNvSpPr/>
              <p:nvPr/>
            </p:nvSpPr>
            <p:spPr>
              <a:xfrm>
                <a:off x="5873127" y="1149779"/>
                <a:ext cx="144204" cy="134268"/>
              </a:xfrm>
              <a:custGeom>
                <a:avLst/>
                <a:gdLst/>
                <a:ahLst/>
                <a:cxnLst/>
                <a:rect l="l" t="t" r="r" b="b"/>
                <a:pathLst>
                  <a:path w="6633" h="6176" extrusionOk="0">
                    <a:moveTo>
                      <a:pt x="3794" y="1"/>
                    </a:moveTo>
                    <a:cubicBezTo>
                      <a:pt x="3293" y="1"/>
                      <a:pt x="2504" y="1616"/>
                      <a:pt x="2504" y="1616"/>
                    </a:cubicBezTo>
                    <a:cubicBezTo>
                      <a:pt x="2504" y="1616"/>
                      <a:pt x="1451" y="1282"/>
                      <a:pt x="798" y="1282"/>
                    </a:cubicBezTo>
                    <a:cubicBezTo>
                      <a:pt x="598" y="1282"/>
                      <a:pt x="435" y="1314"/>
                      <a:pt x="352" y="1396"/>
                    </a:cubicBezTo>
                    <a:cubicBezTo>
                      <a:pt x="1" y="1704"/>
                      <a:pt x="1450" y="3241"/>
                      <a:pt x="1450" y="3241"/>
                    </a:cubicBezTo>
                    <a:cubicBezTo>
                      <a:pt x="1450" y="3241"/>
                      <a:pt x="264" y="4998"/>
                      <a:pt x="572" y="5174"/>
                    </a:cubicBezTo>
                    <a:cubicBezTo>
                      <a:pt x="608" y="5194"/>
                      <a:pt x="664" y="5203"/>
                      <a:pt x="735" y="5203"/>
                    </a:cubicBezTo>
                    <a:cubicBezTo>
                      <a:pt x="1268" y="5203"/>
                      <a:pt x="2636" y="4690"/>
                      <a:pt x="2636" y="4690"/>
                    </a:cubicBezTo>
                    <a:cubicBezTo>
                      <a:pt x="2636" y="4690"/>
                      <a:pt x="3861" y="6176"/>
                      <a:pt x="4161" y="6176"/>
                    </a:cubicBezTo>
                    <a:cubicBezTo>
                      <a:pt x="4187" y="6176"/>
                      <a:pt x="4207" y="6165"/>
                      <a:pt x="4217" y="6140"/>
                    </a:cubicBezTo>
                    <a:cubicBezTo>
                      <a:pt x="4349" y="5437"/>
                      <a:pt x="4437" y="4734"/>
                      <a:pt x="4437" y="4032"/>
                    </a:cubicBezTo>
                    <a:cubicBezTo>
                      <a:pt x="4437" y="4032"/>
                      <a:pt x="6633" y="3373"/>
                      <a:pt x="6281" y="2978"/>
                    </a:cubicBezTo>
                    <a:cubicBezTo>
                      <a:pt x="5974" y="2582"/>
                      <a:pt x="4305" y="2143"/>
                      <a:pt x="4305" y="2143"/>
                    </a:cubicBezTo>
                    <a:cubicBezTo>
                      <a:pt x="4305" y="2143"/>
                      <a:pt x="4393" y="298"/>
                      <a:pt x="3910" y="35"/>
                    </a:cubicBezTo>
                    <a:cubicBezTo>
                      <a:pt x="3873" y="12"/>
                      <a:pt x="3834" y="1"/>
                      <a:pt x="3794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8" name="Google Shape;1178;p32"/>
              <p:cNvSpPr/>
              <p:nvPr/>
            </p:nvSpPr>
            <p:spPr>
              <a:xfrm>
                <a:off x="6040223" y="1292418"/>
                <a:ext cx="132768" cy="133964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6162" extrusionOk="0">
                    <a:moveTo>
                      <a:pt x="2754" y="1"/>
                    </a:moveTo>
                    <a:cubicBezTo>
                      <a:pt x="2729" y="1"/>
                      <a:pt x="2704" y="6"/>
                      <a:pt x="2680" y="18"/>
                    </a:cubicBezTo>
                    <a:cubicBezTo>
                      <a:pt x="2241" y="238"/>
                      <a:pt x="2065" y="2082"/>
                      <a:pt x="2065" y="2082"/>
                    </a:cubicBezTo>
                    <a:cubicBezTo>
                      <a:pt x="2065" y="2082"/>
                      <a:pt x="1" y="2170"/>
                      <a:pt x="45" y="2741"/>
                    </a:cubicBezTo>
                    <a:cubicBezTo>
                      <a:pt x="133" y="3312"/>
                      <a:pt x="1846" y="3971"/>
                      <a:pt x="1846" y="3971"/>
                    </a:cubicBezTo>
                    <a:cubicBezTo>
                      <a:pt x="1846" y="3971"/>
                      <a:pt x="1626" y="5640"/>
                      <a:pt x="1846" y="6079"/>
                    </a:cubicBezTo>
                    <a:cubicBezTo>
                      <a:pt x="1872" y="6136"/>
                      <a:pt x="1915" y="6162"/>
                      <a:pt x="1971" y="6162"/>
                    </a:cubicBezTo>
                    <a:cubicBezTo>
                      <a:pt x="2388" y="6162"/>
                      <a:pt x="3515" y="4762"/>
                      <a:pt x="3515" y="4762"/>
                    </a:cubicBezTo>
                    <a:cubicBezTo>
                      <a:pt x="4173" y="5069"/>
                      <a:pt x="4876" y="5289"/>
                      <a:pt x="5579" y="5420"/>
                    </a:cubicBezTo>
                    <a:cubicBezTo>
                      <a:pt x="5930" y="5420"/>
                      <a:pt x="4832" y="3400"/>
                      <a:pt x="4832" y="3400"/>
                    </a:cubicBezTo>
                    <a:cubicBezTo>
                      <a:pt x="4832" y="3400"/>
                      <a:pt x="6106" y="2038"/>
                      <a:pt x="6106" y="1687"/>
                    </a:cubicBezTo>
                    <a:cubicBezTo>
                      <a:pt x="6093" y="1579"/>
                      <a:pt x="5884" y="1542"/>
                      <a:pt x="5601" y="1542"/>
                    </a:cubicBezTo>
                    <a:cubicBezTo>
                      <a:pt x="4964" y="1542"/>
                      <a:pt x="3954" y="1731"/>
                      <a:pt x="3954" y="1731"/>
                    </a:cubicBezTo>
                    <a:cubicBezTo>
                      <a:pt x="3954" y="1731"/>
                      <a:pt x="3207" y="1"/>
                      <a:pt x="2754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9" name="Google Shape;1179;p32"/>
              <p:cNvSpPr/>
              <p:nvPr/>
            </p:nvSpPr>
            <p:spPr>
              <a:xfrm>
                <a:off x="6058377" y="1519648"/>
                <a:ext cx="141334" cy="134312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8" extrusionOk="0">
                    <a:moveTo>
                      <a:pt x="3941" y="0"/>
                    </a:moveTo>
                    <a:cubicBezTo>
                      <a:pt x="3593" y="0"/>
                      <a:pt x="2504" y="1557"/>
                      <a:pt x="2504" y="1557"/>
                    </a:cubicBezTo>
                    <a:cubicBezTo>
                      <a:pt x="2504" y="1557"/>
                      <a:pt x="1320" y="1072"/>
                      <a:pt x="721" y="1072"/>
                    </a:cubicBezTo>
                    <a:cubicBezTo>
                      <a:pt x="555" y="1072"/>
                      <a:pt x="434" y="1110"/>
                      <a:pt x="396" y="1205"/>
                    </a:cubicBezTo>
                    <a:cubicBezTo>
                      <a:pt x="264" y="1688"/>
                      <a:pt x="1406" y="3094"/>
                      <a:pt x="1406" y="3094"/>
                    </a:cubicBezTo>
                    <a:cubicBezTo>
                      <a:pt x="1406" y="3094"/>
                      <a:pt x="0" y="4631"/>
                      <a:pt x="440" y="5027"/>
                    </a:cubicBezTo>
                    <a:cubicBezTo>
                      <a:pt x="523" y="5093"/>
                      <a:pt x="652" y="5121"/>
                      <a:pt x="804" y="5121"/>
                    </a:cubicBezTo>
                    <a:cubicBezTo>
                      <a:pt x="1454" y="5121"/>
                      <a:pt x="2548" y="4631"/>
                      <a:pt x="2548" y="4631"/>
                    </a:cubicBezTo>
                    <a:cubicBezTo>
                      <a:pt x="2548" y="4631"/>
                      <a:pt x="3558" y="5993"/>
                      <a:pt x="4041" y="6168"/>
                    </a:cubicBezTo>
                    <a:cubicBezTo>
                      <a:pt x="4059" y="6175"/>
                      <a:pt x="4075" y="6178"/>
                      <a:pt x="4091" y="6178"/>
                    </a:cubicBezTo>
                    <a:cubicBezTo>
                      <a:pt x="4512" y="6178"/>
                      <a:pt x="4349" y="4016"/>
                      <a:pt x="4349" y="4016"/>
                    </a:cubicBezTo>
                    <a:cubicBezTo>
                      <a:pt x="5007" y="3753"/>
                      <a:pt x="5666" y="3445"/>
                      <a:pt x="6237" y="3094"/>
                    </a:cubicBezTo>
                    <a:cubicBezTo>
                      <a:pt x="6501" y="2830"/>
                      <a:pt x="4349" y="2128"/>
                      <a:pt x="4349" y="2128"/>
                    </a:cubicBezTo>
                    <a:cubicBezTo>
                      <a:pt x="4349" y="2128"/>
                      <a:pt x="4261" y="239"/>
                      <a:pt x="3997" y="19"/>
                    </a:cubicBezTo>
                    <a:cubicBezTo>
                      <a:pt x="3982" y="7"/>
                      <a:pt x="3963" y="0"/>
                      <a:pt x="3941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0" name="Google Shape;1180;p32"/>
              <p:cNvSpPr/>
              <p:nvPr/>
            </p:nvSpPr>
            <p:spPr>
              <a:xfrm>
                <a:off x="6242669" y="1598109"/>
                <a:ext cx="132747" cy="132964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6116" extrusionOk="0">
                    <a:moveTo>
                      <a:pt x="2869" y="1"/>
                    </a:moveTo>
                    <a:cubicBezTo>
                      <a:pt x="2849" y="1"/>
                      <a:pt x="2830" y="5"/>
                      <a:pt x="2811" y="12"/>
                    </a:cubicBezTo>
                    <a:cubicBezTo>
                      <a:pt x="2372" y="188"/>
                      <a:pt x="2109" y="2032"/>
                      <a:pt x="2109" y="2032"/>
                    </a:cubicBezTo>
                    <a:cubicBezTo>
                      <a:pt x="2109" y="2032"/>
                      <a:pt x="0" y="2032"/>
                      <a:pt x="0" y="2603"/>
                    </a:cubicBezTo>
                    <a:cubicBezTo>
                      <a:pt x="44" y="3130"/>
                      <a:pt x="1713" y="3877"/>
                      <a:pt x="1713" y="3877"/>
                    </a:cubicBezTo>
                    <a:cubicBezTo>
                      <a:pt x="1713" y="3877"/>
                      <a:pt x="1406" y="5546"/>
                      <a:pt x="1625" y="6029"/>
                    </a:cubicBezTo>
                    <a:cubicBezTo>
                      <a:pt x="1647" y="6089"/>
                      <a:pt x="1690" y="6115"/>
                      <a:pt x="1749" y="6115"/>
                    </a:cubicBezTo>
                    <a:cubicBezTo>
                      <a:pt x="2168" y="6115"/>
                      <a:pt x="3382" y="4799"/>
                      <a:pt x="3382" y="4799"/>
                    </a:cubicBezTo>
                    <a:cubicBezTo>
                      <a:pt x="4041" y="5107"/>
                      <a:pt x="4700" y="5370"/>
                      <a:pt x="5359" y="5546"/>
                    </a:cubicBezTo>
                    <a:cubicBezTo>
                      <a:pt x="5710" y="5546"/>
                      <a:pt x="4744" y="3526"/>
                      <a:pt x="4744" y="3526"/>
                    </a:cubicBezTo>
                    <a:cubicBezTo>
                      <a:pt x="4744" y="3526"/>
                      <a:pt x="6105" y="2164"/>
                      <a:pt x="6105" y="1857"/>
                    </a:cubicBezTo>
                    <a:cubicBezTo>
                      <a:pt x="6105" y="1743"/>
                      <a:pt x="5813" y="1708"/>
                      <a:pt x="5444" y="1708"/>
                    </a:cubicBezTo>
                    <a:cubicBezTo>
                      <a:pt x="4812" y="1708"/>
                      <a:pt x="3953" y="1813"/>
                      <a:pt x="3953" y="1813"/>
                    </a:cubicBezTo>
                    <a:cubicBezTo>
                      <a:pt x="3953" y="1813"/>
                      <a:pt x="3309" y="1"/>
                      <a:pt x="2869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1" name="Google Shape;1181;p32"/>
              <p:cNvSpPr/>
              <p:nvPr/>
            </p:nvSpPr>
            <p:spPr>
              <a:xfrm>
                <a:off x="6239800" y="1865906"/>
                <a:ext cx="141334" cy="134268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6" extrusionOk="0">
                    <a:moveTo>
                      <a:pt x="3874" y="1"/>
                    </a:moveTo>
                    <a:cubicBezTo>
                      <a:pt x="3362" y="1"/>
                      <a:pt x="2504" y="1529"/>
                      <a:pt x="2504" y="1529"/>
                    </a:cubicBezTo>
                    <a:cubicBezTo>
                      <a:pt x="2504" y="1529"/>
                      <a:pt x="1349" y="1096"/>
                      <a:pt x="725" y="1096"/>
                    </a:cubicBezTo>
                    <a:cubicBezTo>
                      <a:pt x="579" y="1096"/>
                      <a:pt x="462" y="1120"/>
                      <a:pt x="396" y="1178"/>
                    </a:cubicBezTo>
                    <a:cubicBezTo>
                      <a:pt x="1" y="1441"/>
                      <a:pt x="1362" y="3067"/>
                      <a:pt x="1362" y="3067"/>
                    </a:cubicBezTo>
                    <a:cubicBezTo>
                      <a:pt x="1362" y="3067"/>
                      <a:pt x="44" y="4736"/>
                      <a:pt x="352" y="4955"/>
                    </a:cubicBezTo>
                    <a:cubicBezTo>
                      <a:pt x="402" y="4991"/>
                      <a:pt x="490" y="5005"/>
                      <a:pt x="603" y="5005"/>
                    </a:cubicBezTo>
                    <a:cubicBezTo>
                      <a:pt x="1193" y="5005"/>
                      <a:pt x="2460" y="4604"/>
                      <a:pt x="2460" y="4604"/>
                    </a:cubicBezTo>
                    <a:cubicBezTo>
                      <a:pt x="2460" y="4604"/>
                      <a:pt x="3583" y="6176"/>
                      <a:pt x="3894" y="6176"/>
                    </a:cubicBezTo>
                    <a:cubicBezTo>
                      <a:pt x="3920" y="6176"/>
                      <a:pt x="3940" y="6165"/>
                      <a:pt x="3953" y="6141"/>
                    </a:cubicBezTo>
                    <a:cubicBezTo>
                      <a:pt x="4129" y="5482"/>
                      <a:pt x="4217" y="4736"/>
                      <a:pt x="4261" y="4033"/>
                    </a:cubicBezTo>
                    <a:cubicBezTo>
                      <a:pt x="4261" y="4033"/>
                      <a:pt x="6501" y="3506"/>
                      <a:pt x="6193" y="3111"/>
                    </a:cubicBezTo>
                    <a:cubicBezTo>
                      <a:pt x="5886" y="2671"/>
                      <a:pt x="4305" y="2144"/>
                      <a:pt x="4305" y="2144"/>
                    </a:cubicBezTo>
                    <a:cubicBezTo>
                      <a:pt x="4305" y="2144"/>
                      <a:pt x="4481" y="343"/>
                      <a:pt x="3997" y="36"/>
                    </a:cubicBezTo>
                    <a:cubicBezTo>
                      <a:pt x="3959" y="12"/>
                      <a:pt x="3918" y="1"/>
                      <a:pt x="3874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2" name="Google Shape;1182;p32"/>
              <p:cNvSpPr/>
              <p:nvPr/>
            </p:nvSpPr>
            <p:spPr>
              <a:xfrm>
                <a:off x="6428876" y="1975521"/>
                <a:ext cx="136551" cy="131855"/>
              </a:xfrm>
              <a:custGeom>
                <a:avLst/>
                <a:gdLst/>
                <a:ahLst/>
                <a:cxnLst/>
                <a:rect l="l" t="t" r="r" b="b"/>
                <a:pathLst>
                  <a:path w="6281" h="6065" extrusionOk="0">
                    <a:moveTo>
                      <a:pt x="2752" y="0"/>
                    </a:moveTo>
                    <a:cubicBezTo>
                      <a:pt x="2281" y="0"/>
                      <a:pt x="2152" y="2065"/>
                      <a:pt x="2152" y="2065"/>
                    </a:cubicBezTo>
                    <a:cubicBezTo>
                      <a:pt x="2152" y="2065"/>
                      <a:pt x="0" y="2373"/>
                      <a:pt x="88" y="2680"/>
                    </a:cubicBezTo>
                    <a:cubicBezTo>
                      <a:pt x="220" y="3032"/>
                      <a:pt x="1845" y="3910"/>
                      <a:pt x="1845" y="3910"/>
                    </a:cubicBezTo>
                    <a:cubicBezTo>
                      <a:pt x="1845" y="3910"/>
                      <a:pt x="1549" y="6065"/>
                      <a:pt x="1828" y="6065"/>
                    </a:cubicBezTo>
                    <a:cubicBezTo>
                      <a:pt x="1833" y="6065"/>
                      <a:pt x="1839" y="6064"/>
                      <a:pt x="1845" y="6062"/>
                    </a:cubicBezTo>
                    <a:cubicBezTo>
                      <a:pt x="2460" y="5667"/>
                      <a:pt x="3031" y="5272"/>
                      <a:pt x="3558" y="4789"/>
                    </a:cubicBezTo>
                    <a:cubicBezTo>
                      <a:pt x="3558" y="4789"/>
                      <a:pt x="4881" y="5582"/>
                      <a:pt x="5386" y="5582"/>
                    </a:cubicBezTo>
                    <a:cubicBezTo>
                      <a:pt x="5498" y="5582"/>
                      <a:pt x="5570" y="5543"/>
                      <a:pt x="5578" y="5447"/>
                    </a:cubicBezTo>
                    <a:cubicBezTo>
                      <a:pt x="5666" y="4920"/>
                      <a:pt x="4875" y="3427"/>
                      <a:pt x="4875" y="3427"/>
                    </a:cubicBezTo>
                    <a:cubicBezTo>
                      <a:pt x="4875" y="3427"/>
                      <a:pt x="6281" y="2241"/>
                      <a:pt x="6149" y="1714"/>
                    </a:cubicBezTo>
                    <a:cubicBezTo>
                      <a:pt x="6107" y="1533"/>
                      <a:pt x="5876" y="1471"/>
                      <a:pt x="5579" y="1471"/>
                    </a:cubicBezTo>
                    <a:cubicBezTo>
                      <a:pt x="4939" y="1471"/>
                      <a:pt x="3997" y="1758"/>
                      <a:pt x="3997" y="1758"/>
                    </a:cubicBezTo>
                    <a:cubicBezTo>
                      <a:pt x="3997" y="1758"/>
                      <a:pt x="3250" y="45"/>
                      <a:pt x="2767" y="1"/>
                    </a:cubicBezTo>
                    <a:cubicBezTo>
                      <a:pt x="2762" y="1"/>
                      <a:pt x="2757" y="0"/>
                      <a:pt x="2752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3" name="Google Shape;1183;p32"/>
              <p:cNvSpPr/>
              <p:nvPr/>
            </p:nvSpPr>
            <p:spPr>
              <a:xfrm>
                <a:off x="6423136" y="2181054"/>
                <a:ext cx="144204" cy="133312"/>
              </a:xfrm>
              <a:custGeom>
                <a:avLst/>
                <a:gdLst/>
                <a:ahLst/>
                <a:cxnLst/>
                <a:rect l="l" t="t" r="r" b="b"/>
                <a:pathLst>
                  <a:path w="6633" h="6132" extrusionOk="0">
                    <a:moveTo>
                      <a:pt x="3819" y="0"/>
                    </a:moveTo>
                    <a:cubicBezTo>
                      <a:pt x="3249" y="0"/>
                      <a:pt x="2460" y="1615"/>
                      <a:pt x="2460" y="1615"/>
                    </a:cubicBezTo>
                    <a:cubicBezTo>
                      <a:pt x="2460" y="1615"/>
                      <a:pt x="1370" y="1261"/>
                      <a:pt x="735" y="1261"/>
                    </a:cubicBezTo>
                    <a:cubicBezTo>
                      <a:pt x="564" y="1261"/>
                      <a:pt x="426" y="1287"/>
                      <a:pt x="352" y="1352"/>
                    </a:cubicBezTo>
                    <a:cubicBezTo>
                      <a:pt x="0" y="1659"/>
                      <a:pt x="1450" y="3196"/>
                      <a:pt x="1450" y="3196"/>
                    </a:cubicBezTo>
                    <a:cubicBezTo>
                      <a:pt x="1450" y="3196"/>
                      <a:pt x="220" y="4953"/>
                      <a:pt x="528" y="5129"/>
                    </a:cubicBezTo>
                    <a:cubicBezTo>
                      <a:pt x="564" y="5150"/>
                      <a:pt x="621" y="5159"/>
                      <a:pt x="693" y="5159"/>
                    </a:cubicBezTo>
                    <a:cubicBezTo>
                      <a:pt x="1234" y="5159"/>
                      <a:pt x="2636" y="4646"/>
                      <a:pt x="2636" y="4646"/>
                    </a:cubicBezTo>
                    <a:cubicBezTo>
                      <a:pt x="2636" y="4646"/>
                      <a:pt x="3824" y="6131"/>
                      <a:pt x="4152" y="6131"/>
                    </a:cubicBezTo>
                    <a:cubicBezTo>
                      <a:pt x="4181" y="6131"/>
                      <a:pt x="4203" y="6120"/>
                      <a:pt x="4217" y="6095"/>
                    </a:cubicBezTo>
                    <a:cubicBezTo>
                      <a:pt x="4349" y="5393"/>
                      <a:pt x="4393" y="4690"/>
                      <a:pt x="4393" y="3987"/>
                    </a:cubicBezTo>
                    <a:cubicBezTo>
                      <a:pt x="4393" y="3987"/>
                      <a:pt x="6633" y="3328"/>
                      <a:pt x="6281" y="2933"/>
                    </a:cubicBezTo>
                    <a:cubicBezTo>
                      <a:pt x="5930" y="2538"/>
                      <a:pt x="4349" y="2098"/>
                      <a:pt x="4349" y="2098"/>
                    </a:cubicBezTo>
                    <a:cubicBezTo>
                      <a:pt x="4349" y="2098"/>
                      <a:pt x="4480" y="298"/>
                      <a:pt x="3953" y="34"/>
                    </a:cubicBezTo>
                    <a:cubicBezTo>
                      <a:pt x="3910" y="11"/>
                      <a:pt x="3865" y="0"/>
                      <a:pt x="3819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4" name="Google Shape;1184;p32"/>
              <p:cNvSpPr/>
              <p:nvPr/>
            </p:nvSpPr>
            <p:spPr>
              <a:xfrm>
                <a:off x="6575906" y="2354238"/>
                <a:ext cx="132768" cy="133964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6162" extrusionOk="0">
                    <a:moveTo>
                      <a:pt x="2754" y="1"/>
                    </a:moveTo>
                    <a:cubicBezTo>
                      <a:pt x="2729" y="1"/>
                      <a:pt x="2704" y="6"/>
                      <a:pt x="2680" y="18"/>
                    </a:cubicBezTo>
                    <a:cubicBezTo>
                      <a:pt x="2241" y="238"/>
                      <a:pt x="2109" y="2082"/>
                      <a:pt x="2109" y="2082"/>
                    </a:cubicBezTo>
                    <a:cubicBezTo>
                      <a:pt x="2109" y="2082"/>
                      <a:pt x="1" y="2170"/>
                      <a:pt x="45" y="2741"/>
                    </a:cubicBezTo>
                    <a:cubicBezTo>
                      <a:pt x="133" y="3312"/>
                      <a:pt x="1846" y="3971"/>
                      <a:pt x="1846" y="3971"/>
                    </a:cubicBezTo>
                    <a:cubicBezTo>
                      <a:pt x="1846" y="3971"/>
                      <a:pt x="1582" y="5640"/>
                      <a:pt x="1846" y="6079"/>
                    </a:cubicBezTo>
                    <a:cubicBezTo>
                      <a:pt x="1872" y="6136"/>
                      <a:pt x="1915" y="6161"/>
                      <a:pt x="1972" y="6161"/>
                    </a:cubicBezTo>
                    <a:cubicBezTo>
                      <a:pt x="2398" y="6161"/>
                      <a:pt x="3559" y="4761"/>
                      <a:pt x="3559" y="4761"/>
                    </a:cubicBezTo>
                    <a:cubicBezTo>
                      <a:pt x="4217" y="5069"/>
                      <a:pt x="4876" y="5245"/>
                      <a:pt x="5579" y="5420"/>
                    </a:cubicBezTo>
                    <a:cubicBezTo>
                      <a:pt x="5930" y="5376"/>
                      <a:pt x="4832" y="3400"/>
                      <a:pt x="4832" y="3400"/>
                    </a:cubicBezTo>
                    <a:cubicBezTo>
                      <a:pt x="4832" y="3400"/>
                      <a:pt x="6106" y="1994"/>
                      <a:pt x="6106" y="1687"/>
                    </a:cubicBezTo>
                    <a:cubicBezTo>
                      <a:pt x="6093" y="1579"/>
                      <a:pt x="5884" y="1541"/>
                      <a:pt x="5601" y="1541"/>
                    </a:cubicBezTo>
                    <a:cubicBezTo>
                      <a:pt x="4964" y="1541"/>
                      <a:pt x="3954" y="1731"/>
                      <a:pt x="3954" y="1731"/>
                    </a:cubicBezTo>
                    <a:cubicBezTo>
                      <a:pt x="3954" y="1731"/>
                      <a:pt x="3207" y="1"/>
                      <a:pt x="2754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5" name="Google Shape;1185;p32"/>
              <p:cNvSpPr/>
              <p:nvPr/>
            </p:nvSpPr>
            <p:spPr>
              <a:xfrm>
                <a:off x="6593102" y="2581468"/>
                <a:ext cx="141334" cy="134312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8" extrusionOk="0">
                    <a:moveTo>
                      <a:pt x="3978" y="0"/>
                    </a:moveTo>
                    <a:cubicBezTo>
                      <a:pt x="3598" y="0"/>
                      <a:pt x="2548" y="1557"/>
                      <a:pt x="2548" y="1557"/>
                    </a:cubicBezTo>
                    <a:cubicBezTo>
                      <a:pt x="2548" y="1557"/>
                      <a:pt x="1364" y="1072"/>
                      <a:pt x="766" y="1072"/>
                    </a:cubicBezTo>
                    <a:cubicBezTo>
                      <a:pt x="599" y="1072"/>
                      <a:pt x="478" y="1110"/>
                      <a:pt x="440" y="1205"/>
                    </a:cubicBezTo>
                    <a:cubicBezTo>
                      <a:pt x="264" y="1644"/>
                      <a:pt x="1450" y="3094"/>
                      <a:pt x="1450" y="3094"/>
                    </a:cubicBezTo>
                    <a:cubicBezTo>
                      <a:pt x="1450" y="3094"/>
                      <a:pt x="1" y="4631"/>
                      <a:pt x="440" y="5026"/>
                    </a:cubicBezTo>
                    <a:cubicBezTo>
                      <a:pt x="523" y="5093"/>
                      <a:pt x="652" y="5120"/>
                      <a:pt x="805" y="5120"/>
                    </a:cubicBezTo>
                    <a:cubicBezTo>
                      <a:pt x="1454" y="5120"/>
                      <a:pt x="2548" y="4631"/>
                      <a:pt x="2548" y="4631"/>
                    </a:cubicBezTo>
                    <a:cubicBezTo>
                      <a:pt x="2548" y="4631"/>
                      <a:pt x="3602" y="5993"/>
                      <a:pt x="4085" y="6168"/>
                    </a:cubicBezTo>
                    <a:cubicBezTo>
                      <a:pt x="4103" y="6175"/>
                      <a:pt x="4119" y="6178"/>
                      <a:pt x="4135" y="6178"/>
                    </a:cubicBezTo>
                    <a:cubicBezTo>
                      <a:pt x="4553" y="6178"/>
                      <a:pt x="4349" y="4016"/>
                      <a:pt x="4349" y="4016"/>
                    </a:cubicBezTo>
                    <a:cubicBezTo>
                      <a:pt x="5008" y="3753"/>
                      <a:pt x="5666" y="3445"/>
                      <a:pt x="6281" y="3050"/>
                    </a:cubicBezTo>
                    <a:cubicBezTo>
                      <a:pt x="6501" y="2830"/>
                      <a:pt x="4349" y="2128"/>
                      <a:pt x="4349" y="2128"/>
                    </a:cubicBezTo>
                    <a:cubicBezTo>
                      <a:pt x="4349" y="2128"/>
                      <a:pt x="4305" y="239"/>
                      <a:pt x="4041" y="19"/>
                    </a:cubicBezTo>
                    <a:cubicBezTo>
                      <a:pt x="4023" y="6"/>
                      <a:pt x="4002" y="0"/>
                      <a:pt x="3978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6" name="Google Shape;1186;p32"/>
              <p:cNvSpPr/>
              <p:nvPr/>
            </p:nvSpPr>
            <p:spPr>
              <a:xfrm>
                <a:off x="6777395" y="2658972"/>
                <a:ext cx="133703" cy="132964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6116" extrusionOk="0">
                    <a:moveTo>
                      <a:pt x="2869" y="1"/>
                    </a:moveTo>
                    <a:cubicBezTo>
                      <a:pt x="2849" y="1"/>
                      <a:pt x="2830" y="4"/>
                      <a:pt x="2811" y="12"/>
                    </a:cubicBezTo>
                    <a:cubicBezTo>
                      <a:pt x="2372" y="232"/>
                      <a:pt x="2109" y="2032"/>
                      <a:pt x="2109" y="2032"/>
                    </a:cubicBezTo>
                    <a:cubicBezTo>
                      <a:pt x="2109" y="2032"/>
                      <a:pt x="0" y="2032"/>
                      <a:pt x="44" y="2603"/>
                    </a:cubicBezTo>
                    <a:cubicBezTo>
                      <a:pt x="88" y="3130"/>
                      <a:pt x="1757" y="3921"/>
                      <a:pt x="1757" y="3921"/>
                    </a:cubicBezTo>
                    <a:cubicBezTo>
                      <a:pt x="1757" y="3921"/>
                      <a:pt x="1450" y="5546"/>
                      <a:pt x="1626" y="6029"/>
                    </a:cubicBezTo>
                    <a:cubicBezTo>
                      <a:pt x="1653" y="6089"/>
                      <a:pt x="1700" y="6115"/>
                      <a:pt x="1762" y="6115"/>
                    </a:cubicBezTo>
                    <a:cubicBezTo>
                      <a:pt x="2202" y="6115"/>
                      <a:pt x="3382" y="4799"/>
                      <a:pt x="3382" y="4799"/>
                    </a:cubicBezTo>
                    <a:cubicBezTo>
                      <a:pt x="4041" y="5107"/>
                      <a:pt x="4700" y="5370"/>
                      <a:pt x="5403" y="5590"/>
                    </a:cubicBezTo>
                    <a:cubicBezTo>
                      <a:pt x="5754" y="5590"/>
                      <a:pt x="4788" y="3526"/>
                      <a:pt x="4788" y="3526"/>
                    </a:cubicBezTo>
                    <a:cubicBezTo>
                      <a:pt x="4788" y="3526"/>
                      <a:pt x="6149" y="2208"/>
                      <a:pt x="6106" y="1857"/>
                    </a:cubicBezTo>
                    <a:cubicBezTo>
                      <a:pt x="6106" y="1743"/>
                      <a:pt x="5819" y="1708"/>
                      <a:pt x="5458" y="1708"/>
                    </a:cubicBezTo>
                    <a:cubicBezTo>
                      <a:pt x="4838" y="1708"/>
                      <a:pt x="3997" y="1813"/>
                      <a:pt x="3997" y="1813"/>
                    </a:cubicBezTo>
                    <a:cubicBezTo>
                      <a:pt x="3997" y="1813"/>
                      <a:pt x="3313" y="1"/>
                      <a:pt x="2869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7" name="Google Shape;1187;p32"/>
              <p:cNvSpPr/>
              <p:nvPr/>
            </p:nvSpPr>
            <p:spPr>
              <a:xfrm>
                <a:off x="6729653" y="2854222"/>
                <a:ext cx="141334" cy="134247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5" extrusionOk="0">
                    <a:moveTo>
                      <a:pt x="3877" y="0"/>
                    </a:moveTo>
                    <a:cubicBezTo>
                      <a:pt x="3365" y="0"/>
                      <a:pt x="2504" y="1572"/>
                      <a:pt x="2504" y="1572"/>
                    </a:cubicBezTo>
                    <a:cubicBezTo>
                      <a:pt x="2504" y="1572"/>
                      <a:pt x="1321" y="1099"/>
                      <a:pt x="702" y="1099"/>
                    </a:cubicBezTo>
                    <a:cubicBezTo>
                      <a:pt x="567" y="1099"/>
                      <a:pt x="459" y="1122"/>
                      <a:pt x="396" y="1177"/>
                    </a:cubicBezTo>
                    <a:cubicBezTo>
                      <a:pt x="0" y="1484"/>
                      <a:pt x="1362" y="3109"/>
                      <a:pt x="1362" y="3109"/>
                    </a:cubicBezTo>
                    <a:cubicBezTo>
                      <a:pt x="1362" y="3109"/>
                      <a:pt x="44" y="4734"/>
                      <a:pt x="352" y="4954"/>
                    </a:cubicBezTo>
                    <a:cubicBezTo>
                      <a:pt x="396" y="4979"/>
                      <a:pt x="470" y="4990"/>
                      <a:pt x="565" y="4990"/>
                    </a:cubicBezTo>
                    <a:cubicBezTo>
                      <a:pt x="1137" y="4990"/>
                      <a:pt x="2460" y="4603"/>
                      <a:pt x="2460" y="4603"/>
                    </a:cubicBezTo>
                    <a:cubicBezTo>
                      <a:pt x="2460" y="4603"/>
                      <a:pt x="3583" y="6175"/>
                      <a:pt x="3894" y="6175"/>
                    </a:cubicBezTo>
                    <a:cubicBezTo>
                      <a:pt x="3919" y="6175"/>
                      <a:pt x="3940" y="6164"/>
                      <a:pt x="3953" y="6140"/>
                    </a:cubicBezTo>
                    <a:cubicBezTo>
                      <a:pt x="4085" y="5437"/>
                      <a:pt x="4217" y="4734"/>
                      <a:pt x="4261" y="4032"/>
                    </a:cubicBezTo>
                    <a:cubicBezTo>
                      <a:pt x="4261" y="4032"/>
                      <a:pt x="6501" y="3505"/>
                      <a:pt x="6193" y="3109"/>
                    </a:cubicBezTo>
                    <a:cubicBezTo>
                      <a:pt x="5886" y="2670"/>
                      <a:pt x="4305" y="2187"/>
                      <a:pt x="4305" y="2187"/>
                    </a:cubicBezTo>
                    <a:cubicBezTo>
                      <a:pt x="4305" y="2187"/>
                      <a:pt x="4480" y="342"/>
                      <a:pt x="3997" y="35"/>
                    </a:cubicBezTo>
                    <a:cubicBezTo>
                      <a:pt x="3960" y="11"/>
                      <a:pt x="3920" y="0"/>
                      <a:pt x="3877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8" name="Google Shape;1188;p32"/>
            <p:cNvGrpSpPr/>
            <p:nvPr/>
          </p:nvGrpSpPr>
          <p:grpSpPr>
            <a:xfrm>
              <a:off x="4878034" y="2560352"/>
              <a:ext cx="1483075" cy="1425528"/>
              <a:chOff x="2081328" y="2296191"/>
              <a:chExt cx="1911672" cy="1837494"/>
            </a:xfrm>
          </p:grpSpPr>
          <p:sp>
            <p:nvSpPr>
              <p:cNvPr id="1189" name="Google Shape;1189;p32"/>
              <p:cNvSpPr/>
              <p:nvPr/>
            </p:nvSpPr>
            <p:spPr>
              <a:xfrm>
                <a:off x="2118569" y="2296191"/>
                <a:ext cx="1089539" cy="1430602"/>
              </a:xfrm>
              <a:custGeom>
                <a:avLst/>
                <a:gdLst/>
                <a:ahLst/>
                <a:cxnLst/>
                <a:rect l="l" t="t" r="r" b="b"/>
                <a:pathLst>
                  <a:path w="50116" h="65804" extrusionOk="0">
                    <a:moveTo>
                      <a:pt x="44403" y="1"/>
                    </a:moveTo>
                    <a:cubicBezTo>
                      <a:pt x="43413" y="1"/>
                      <a:pt x="42433" y="466"/>
                      <a:pt x="41814" y="1326"/>
                    </a:cubicBezTo>
                    <a:lnTo>
                      <a:pt x="1" y="60664"/>
                    </a:lnTo>
                    <a:lnTo>
                      <a:pt x="7292" y="65803"/>
                    </a:lnTo>
                    <a:lnTo>
                      <a:pt x="49149" y="6465"/>
                    </a:lnTo>
                    <a:cubicBezTo>
                      <a:pt x="50115" y="5016"/>
                      <a:pt x="49764" y="3083"/>
                      <a:pt x="48359" y="2073"/>
                    </a:cubicBezTo>
                    <a:lnTo>
                      <a:pt x="46206" y="580"/>
                    </a:lnTo>
                    <a:cubicBezTo>
                      <a:pt x="45661" y="188"/>
                      <a:pt x="45030" y="1"/>
                      <a:pt x="44403" y="1"/>
                    </a:cubicBez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0" name="Google Shape;1190;p32"/>
              <p:cNvSpPr/>
              <p:nvPr/>
            </p:nvSpPr>
            <p:spPr>
              <a:xfrm>
                <a:off x="2081328" y="3613134"/>
                <a:ext cx="197685" cy="223469"/>
              </a:xfrm>
              <a:custGeom>
                <a:avLst/>
                <a:gdLst/>
                <a:ahLst/>
                <a:cxnLst/>
                <a:rect l="l" t="t" r="r" b="b"/>
                <a:pathLst>
                  <a:path w="9093" h="10279" extrusionOk="0">
                    <a:moveTo>
                      <a:pt x="1802" y="1"/>
                    </a:moveTo>
                    <a:lnTo>
                      <a:pt x="1" y="10278"/>
                    </a:lnTo>
                    <a:lnTo>
                      <a:pt x="1" y="10278"/>
                    </a:lnTo>
                    <a:lnTo>
                      <a:pt x="9093" y="5139"/>
                    </a:lnTo>
                    <a:lnTo>
                      <a:pt x="1802" y="1"/>
                    </a:ln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1" name="Google Shape;1191;p32"/>
              <p:cNvSpPr/>
              <p:nvPr/>
            </p:nvSpPr>
            <p:spPr>
              <a:xfrm>
                <a:off x="3003749" y="2348890"/>
                <a:ext cx="165205" cy="119376"/>
              </a:xfrm>
              <a:custGeom>
                <a:avLst/>
                <a:gdLst/>
                <a:ahLst/>
                <a:cxnLst/>
                <a:rect l="l" t="t" r="r" b="b"/>
                <a:pathLst>
                  <a:path w="7599" h="5491" extrusionOk="0">
                    <a:moveTo>
                      <a:pt x="132" y="0"/>
                    </a:moveTo>
                    <a:lnTo>
                      <a:pt x="0" y="220"/>
                    </a:lnTo>
                    <a:lnTo>
                      <a:pt x="7467" y="5491"/>
                    </a:lnTo>
                    <a:lnTo>
                      <a:pt x="7599" y="5271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2" name="Google Shape;1192;p32"/>
              <p:cNvSpPr/>
              <p:nvPr/>
            </p:nvSpPr>
            <p:spPr>
              <a:xfrm>
                <a:off x="2139592" y="3584481"/>
                <a:ext cx="157574" cy="112702"/>
              </a:xfrm>
              <a:custGeom>
                <a:avLst/>
                <a:gdLst/>
                <a:ahLst/>
                <a:cxnLst/>
                <a:rect l="l" t="t" r="r" b="b"/>
                <a:pathLst>
                  <a:path w="7248" h="5184" extrusionOk="0">
                    <a:moveTo>
                      <a:pt x="132" y="1"/>
                    </a:moveTo>
                    <a:lnTo>
                      <a:pt x="0" y="177"/>
                    </a:lnTo>
                    <a:lnTo>
                      <a:pt x="7072" y="5184"/>
                    </a:lnTo>
                    <a:lnTo>
                      <a:pt x="7247" y="4964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3" name="Google Shape;1193;p32"/>
              <p:cNvSpPr/>
              <p:nvPr/>
            </p:nvSpPr>
            <p:spPr>
              <a:xfrm>
                <a:off x="2111895" y="3670420"/>
                <a:ext cx="122246" cy="87874"/>
              </a:xfrm>
              <a:custGeom>
                <a:avLst/>
                <a:gdLst/>
                <a:ahLst/>
                <a:cxnLst/>
                <a:rect l="l" t="t" r="r" b="b"/>
                <a:pathLst>
                  <a:path w="5623" h="4042" extrusionOk="0">
                    <a:moveTo>
                      <a:pt x="132" y="1"/>
                    </a:moveTo>
                    <a:lnTo>
                      <a:pt x="0" y="177"/>
                    </a:lnTo>
                    <a:lnTo>
                      <a:pt x="5491" y="4042"/>
                    </a:lnTo>
                    <a:lnTo>
                      <a:pt x="5622" y="3822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4" name="Google Shape;1194;p32"/>
              <p:cNvSpPr/>
              <p:nvPr/>
            </p:nvSpPr>
            <p:spPr>
              <a:xfrm>
                <a:off x="2118569" y="2410002"/>
                <a:ext cx="1008382" cy="1317748"/>
              </a:xfrm>
              <a:custGeom>
                <a:avLst/>
                <a:gdLst/>
                <a:ahLst/>
                <a:cxnLst/>
                <a:rect l="l" t="t" r="r" b="b"/>
                <a:pathLst>
                  <a:path w="46383" h="60613" extrusionOk="0">
                    <a:moveTo>
                      <a:pt x="39047" y="0"/>
                    </a:moveTo>
                    <a:lnTo>
                      <a:pt x="1" y="55429"/>
                    </a:lnTo>
                    <a:lnTo>
                      <a:pt x="7292" y="60612"/>
                    </a:lnTo>
                    <a:lnTo>
                      <a:pt x="46382" y="5139"/>
                    </a:lnTo>
                    <a:lnTo>
                      <a:pt x="39047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5" name="Google Shape;1195;p32"/>
              <p:cNvSpPr/>
              <p:nvPr/>
            </p:nvSpPr>
            <p:spPr>
              <a:xfrm>
                <a:off x="2118569" y="3567306"/>
                <a:ext cx="191967" cy="160444"/>
              </a:xfrm>
              <a:custGeom>
                <a:avLst/>
                <a:gdLst/>
                <a:ahLst/>
                <a:cxnLst/>
                <a:rect l="l" t="t" r="r" b="b"/>
                <a:pathLst>
                  <a:path w="8830" h="7380" extrusionOk="0">
                    <a:moveTo>
                      <a:pt x="1538" y="0"/>
                    </a:moveTo>
                    <a:lnTo>
                      <a:pt x="1" y="2196"/>
                    </a:lnTo>
                    <a:lnTo>
                      <a:pt x="7292" y="7379"/>
                    </a:lnTo>
                    <a:lnTo>
                      <a:pt x="8829" y="5183"/>
                    </a:lnTo>
                    <a:lnTo>
                      <a:pt x="1538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6" name="Google Shape;1196;p32"/>
              <p:cNvSpPr/>
              <p:nvPr/>
            </p:nvSpPr>
            <p:spPr>
              <a:xfrm>
                <a:off x="2945485" y="2440547"/>
                <a:ext cx="161400" cy="115572"/>
              </a:xfrm>
              <a:custGeom>
                <a:avLst/>
                <a:gdLst/>
                <a:ahLst/>
                <a:cxnLst/>
                <a:rect l="l" t="t" r="r" b="b"/>
                <a:pathLst>
                  <a:path w="7424" h="5316" extrusionOk="0">
                    <a:moveTo>
                      <a:pt x="133" y="1"/>
                    </a:moveTo>
                    <a:lnTo>
                      <a:pt x="1" y="177"/>
                    </a:lnTo>
                    <a:lnTo>
                      <a:pt x="7292" y="5315"/>
                    </a:lnTo>
                    <a:lnTo>
                      <a:pt x="7424" y="5140"/>
                    </a:lnTo>
                    <a:lnTo>
                      <a:pt x="133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7" name="Google Shape;1197;p32"/>
              <p:cNvSpPr/>
              <p:nvPr/>
            </p:nvSpPr>
            <p:spPr>
              <a:xfrm>
                <a:off x="2389758" y="2726889"/>
                <a:ext cx="483179" cy="629557"/>
              </a:xfrm>
              <a:custGeom>
                <a:avLst/>
                <a:gdLst/>
                <a:ahLst/>
                <a:cxnLst/>
                <a:rect l="l" t="t" r="r" b="b"/>
                <a:pathLst>
                  <a:path w="22225" h="28958" extrusionOk="0">
                    <a:moveTo>
                      <a:pt x="21122" y="0"/>
                    </a:moveTo>
                    <a:cubicBezTo>
                      <a:pt x="19795" y="0"/>
                      <a:pt x="14736" y="5726"/>
                      <a:pt x="9400" y="13271"/>
                    </a:cubicBezTo>
                    <a:cubicBezTo>
                      <a:pt x="3778" y="21221"/>
                      <a:pt x="1" y="28248"/>
                      <a:pt x="967" y="28907"/>
                    </a:cubicBezTo>
                    <a:cubicBezTo>
                      <a:pt x="1016" y="28941"/>
                      <a:pt x="1077" y="28957"/>
                      <a:pt x="1149" y="28957"/>
                    </a:cubicBezTo>
                    <a:cubicBezTo>
                      <a:pt x="2478" y="28957"/>
                      <a:pt x="7536" y="23271"/>
                      <a:pt x="12870" y="15686"/>
                    </a:cubicBezTo>
                    <a:cubicBezTo>
                      <a:pt x="18448" y="7737"/>
                      <a:pt x="22225" y="709"/>
                      <a:pt x="21303" y="50"/>
                    </a:cubicBezTo>
                    <a:cubicBezTo>
                      <a:pt x="21253" y="17"/>
                      <a:pt x="21193" y="0"/>
                      <a:pt x="21122" y="0"/>
                    </a:cubicBez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8" name="Google Shape;1198;p32"/>
              <p:cNvSpPr/>
              <p:nvPr/>
            </p:nvSpPr>
            <p:spPr>
              <a:xfrm>
                <a:off x="2172051" y="3339097"/>
                <a:ext cx="1661506" cy="794588"/>
              </a:xfrm>
              <a:custGeom>
                <a:avLst/>
                <a:gdLst/>
                <a:ahLst/>
                <a:cxnLst/>
                <a:rect l="l" t="t" r="r" b="b"/>
                <a:pathLst>
                  <a:path w="76425" h="36549" extrusionOk="0">
                    <a:moveTo>
                      <a:pt x="73042" y="0"/>
                    </a:moveTo>
                    <a:lnTo>
                      <a:pt x="2504" y="27627"/>
                    </a:lnTo>
                    <a:cubicBezTo>
                      <a:pt x="835" y="28286"/>
                      <a:pt x="0" y="30218"/>
                      <a:pt x="659" y="31931"/>
                    </a:cubicBezTo>
                    <a:lnTo>
                      <a:pt x="1626" y="34435"/>
                    </a:lnTo>
                    <a:cubicBezTo>
                      <a:pt x="2132" y="35751"/>
                      <a:pt x="3390" y="36548"/>
                      <a:pt x="4723" y="36548"/>
                    </a:cubicBezTo>
                    <a:cubicBezTo>
                      <a:pt x="5125" y="36548"/>
                      <a:pt x="5533" y="36476"/>
                      <a:pt x="5930" y="36323"/>
                    </a:cubicBezTo>
                    <a:lnTo>
                      <a:pt x="76424" y="8653"/>
                    </a:lnTo>
                    <a:lnTo>
                      <a:pt x="73042" y="0"/>
                    </a:ln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9" name="Google Shape;1199;p32"/>
              <p:cNvSpPr/>
              <p:nvPr/>
            </p:nvSpPr>
            <p:spPr>
              <a:xfrm>
                <a:off x="3757139" y="3340054"/>
                <a:ext cx="235861" cy="188119"/>
              </a:xfrm>
              <a:custGeom>
                <a:avLst/>
                <a:gdLst/>
                <a:ahLst/>
                <a:cxnLst/>
                <a:rect l="l" t="t" r="r" b="b"/>
                <a:pathLst>
                  <a:path w="10849" h="8653" extrusionOk="0">
                    <a:moveTo>
                      <a:pt x="0" y="0"/>
                    </a:moveTo>
                    <a:lnTo>
                      <a:pt x="3382" y="8653"/>
                    </a:lnTo>
                    <a:lnTo>
                      <a:pt x="10849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0" name="Google Shape;1200;p32"/>
              <p:cNvSpPr/>
              <p:nvPr/>
            </p:nvSpPr>
            <p:spPr>
              <a:xfrm>
                <a:off x="2257034" y="3924434"/>
                <a:ext cx="81178" cy="194815"/>
              </a:xfrm>
              <a:custGeom>
                <a:avLst/>
                <a:gdLst/>
                <a:ahLst/>
                <a:cxnLst/>
                <a:rect l="l" t="t" r="r" b="b"/>
                <a:pathLst>
                  <a:path w="3734" h="8961" extrusionOk="0">
                    <a:moveTo>
                      <a:pt x="264" y="0"/>
                    </a:moveTo>
                    <a:lnTo>
                      <a:pt x="0" y="88"/>
                    </a:lnTo>
                    <a:lnTo>
                      <a:pt x="3514" y="8960"/>
                    </a:lnTo>
                    <a:lnTo>
                      <a:pt x="3734" y="8872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1" name="Google Shape;1201;p32"/>
              <p:cNvSpPr/>
              <p:nvPr/>
            </p:nvSpPr>
            <p:spPr>
              <a:xfrm>
                <a:off x="3812512" y="3338141"/>
                <a:ext cx="61134" cy="143247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6589" extrusionOk="0">
                    <a:moveTo>
                      <a:pt x="264" y="0"/>
                    </a:moveTo>
                    <a:lnTo>
                      <a:pt x="1" y="88"/>
                    </a:lnTo>
                    <a:lnTo>
                      <a:pt x="2548" y="6588"/>
                    </a:lnTo>
                    <a:lnTo>
                      <a:pt x="2812" y="6501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2" name="Google Shape;1202;p32"/>
              <p:cNvSpPr/>
              <p:nvPr/>
            </p:nvSpPr>
            <p:spPr>
              <a:xfrm>
                <a:off x="2327690" y="3338141"/>
                <a:ext cx="1505867" cy="750542"/>
              </a:xfrm>
              <a:custGeom>
                <a:avLst/>
                <a:gdLst/>
                <a:ahLst/>
                <a:cxnLst/>
                <a:rect l="l" t="t" r="r" b="b"/>
                <a:pathLst>
                  <a:path w="69266" h="34523" extrusionOk="0">
                    <a:moveTo>
                      <a:pt x="65883" y="0"/>
                    </a:moveTo>
                    <a:lnTo>
                      <a:pt x="1" y="25870"/>
                    </a:lnTo>
                    <a:lnTo>
                      <a:pt x="3427" y="34523"/>
                    </a:lnTo>
                    <a:lnTo>
                      <a:pt x="69265" y="8697"/>
                    </a:lnTo>
                    <a:lnTo>
                      <a:pt x="65883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3" name="Google Shape;1203;p32"/>
              <p:cNvSpPr/>
              <p:nvPr/>
            </p:nvSpPr>
            <p:spPr>
              <a:xfrm>
                <a:off x="2327690" y="3869040"/>
                <a:ext cx="152813" cy="219643"/>
              </a:xfrm>
              <a:custGeom>
                <a:avLst/>
                <a:gdLst/>
                <a:ahLst/>
                <a:cxnLst/>
                <a:rect l="l" t="t" r="r" b="b"/>
                <a:pathLst>
                  <a:path w="7029" h="10103" extrusionOk="0">
                    <a:moveTo>
                      <a:pt x="3646" y="1"/>
                    </a:moveTo>
                    <a:lnTo>
                      <a:pt x="1" y="1450"/>
                    </a:lnTo>
                    <a:lnTo>
                      <a:pt x="3427" y="10103"/>
                    </a:lnTo>
                    <a:lnTo>
                      <a:pt x="7028" y="8697"/>
                    </a:lnTo>
                    <a:lnTo>
                      <a:pt x="3646" y="1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4" name="Google Shape;1204;p32"/>
              <p:cNvSpPr/>
              <p:nvPr/>
            </p:nvSpPr>
            <p:spPr>
              <a:xfrm>
                <a:off x="2362061" y="3883367"/>
                <a:ext cx="79287" cy="190032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8741" extrusionOk="0">
                    <a:moveTo>
                      <a:pt x="220" y="0"/>
                    </a:moveTo>
                    <a:lnTo>
                      <a:pt x="1" y="88"/>
                    </a:lnTo>
                    <a:lnTo>
                      <a:pt x="3383" y="8741"/>
                    </a:lnTo>
                    <a:lnTo>
                      <a:pt x="3646" y="8653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5" name="Google Shape;1205;p32"/>
              <p:cNvSpPr/>
              <p:nvPr/>
            </p:nvSpPr>
            <p:spPr>
              <a:xfrm>
                <a:off x="2675274" y="3579567"/>
                <a:ext cx="763912" cy="305800"/>
              </a:xfrm>
              <a:custGeom>
                <a:avLst/>
                <a:gdLst/>
                <a:ahLst/>
                <a:cxnLst/>
                <a:rect l="l" t="t" r="r" b="b"/>
                <a:pathLst>
                  <a:path w="35138" h="14066" extrusionOk="0">
                    <a:moveTo>
                      <a:pt x="33701" y="0"/>
                    </a:moveTo>
                    <a:cubicBezTo>
                      <a:pt x="31214" y="0"/>
                      <a:pt x="24461" y="1933"/>
                      <a:pt x="16778" y="4971"/>
                    </a:cubicBezTo>
                    <a:cubicBezTo>
                      <a:pt x="7335" y="8660"/>
                      <a:pt x="0" y="12613"/>
                      <a:pt x="439" y="13755"/>
                    </a:cubicBezTo>
                    <a:cubicBezTo>
                      <a:pt x="528" y="13965"/>
                      <a:pt x="873" y="14065"/>
                      <a:pt x="1435" y="14065"/>
                    </a:cubicBezTo>
                    <a:cubicBezTo>
                      <a:pt x="3922" y="14065"/>
                      <a:pt x="10666" y="12108"/>
                      <a:pt x="18403" y="9099"/>
                    </a:cubicBezTo>
                    <a:cubicBezTo>
                      <a:pt x="27846" y="5366"/>
                      <a:pt x="35137" y="1413"/>
                      <a:pt x="34698" y="315"/>
                    </a:cubicBezTo>
                    <a:cubicBezTo>
                      <a:pt x="34616" y="102"/>
                      <a:pt x="34270" y="0"/>
                      <a:pt x="33701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06" name="Google Shape;1206;p32"/>
            <p:cNvGrpSpPr/>
            <p:nvPr/>
          </p:nvGrpSpPr>
          <p:grpSpPr>
            <a:xfrm>
              <a:off x="7441910" y="1798625"/>
              <a:ext cx="1018598" cy="1510145"/>
              <a:chOff x="5386143" y="1314332"/>
              <a:chExt cx="1312965" cy="1946565"/>
            </a:xfrm>
          </p:grpSpPr>
          <p:sp>
            <p:nvSpPr>
              <p:cNvPr id="1207" name="Google Shape;1207;p32"/>
              <p:cNvSpPr/>
              <p:nvPr/>
            </p:nvSpPr>
            <p:spPr>
              <a:xfrm>
                <a:off x="6612190" y="3150369"/>
                <a:ext cx="86918" cy="110528"/>
              </a:xfrm>
              <a:custGeom>
                <a:avLst/>
                <a:gdLst/>
                <a:ahLst/>
                <a:cxnLst/>
                <a:rect l="l" t="t" r="r" b="b"/>
                <a:pathLst>
                  <a:path w="3998" h="5084" extrusionOk="0">
                    <a:moveTo>
                      <a:pt x="888" y="1"/>
                    </a:moveTo>
                    <a:cubicBezTo>
                      <a:pt x="778" y="1"/>
                      <a:pt x="667" y="25"/>
                      <a:pt x="572" y="72"/>
                    </a:cubicBezTo>
                    <a:lnTo>
                      <a:pt x="352" y="248"/>
                    </a:lnTo>
                    <a:cubicBezTo>
                      <a:pt x="89" y="424"/>
                      <a:pt x="1" y="775"/>
                      <a:pt x="177" y="1039"/>
                    </a:cubicBezTo>
                    <a:lnTo>
                      <a:pt x="2636" y="4816"/>
                    </a:lnTo>
                    <a:cubicBezTo>
                      <a:pt x="2750" y="4986"/>
                      <a:pt x="2936" y="5083"/>
                      <a:pt x="3125" y="5083"/>
                    </a:cubicBezTo>
                    <a:cubicBezTo>
                      <a:pt x="3229" y="5083"/>
                      <a:pt x="3333" y="5054"/>
                      <a:pt x="3427" y="4992"/>
                    </a:cubicBezTo>
                    <a:lnTo>
                      <a:pt x="3646" y="4860"/>
                    </a:lnTo>
                    <a:cubicBezTo>
                      <a:pt x="3910" y="4684"/>
                      <a:pt x="3998" y="4333"/>
                      <a:pt x="3822" y="4069"/>
                    </a:cubicBezTo>
                    <a:lnTo>
                      <a:pt x="1363" y="248"/>
                    </a:lnTo>
                    <a:cubicBezTo>
                      <a:pt x="1278" y="79"/>
                      <a:pt x="1085" y="1"/>
                      <a:pt x="888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8" name="Google Shape;1208;p32"/>
              <p:cNvSpPr/>
              <p:nvPr/>
            </p:nvSpPr>
            <p:spPr>
              <a:xfrm>
                <a:off x="6459421" y="2962881"/>
                <a:ext cx="222512" cy="260688"/>
              </a:xfrm>
              <a:custGeom>
                <a:avLst/>
                <a:gdLst/>
                <a:ahLst/>
                <a:cxnLst/>
                <a:rect l="l" t="t" r="r" b="b"/>
                <a:pathLst>
                  <a:path w="10235" h="11991" extrusionOk="0">
                    <a:moveTo>
                      <a:pt x="6325" y="0"/>
                    </a:moveTo>
                    <a:lnTo>
                      <a:pt x="1" y="4085"/>
                    </a:lnTo>
                    <a:lnTo>
                      <a:pt x="8302" y="11991"/>
                    </a:lnTo>
                    <a:lnTo>
                      <a:pt x="10234" y="10761"/>
                    </a:lnTo>
                    <a:lnTo>
                      <a:pt x="6325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9" name="Google Shape;1209;p32"/>
              <p:cNvSpPr/>
              <p:nvPr/>
            </p:nvSpPr>
            <p:spPr>
              <a:xfrm>
                <a:off x="5386143" y="1314332"/>
                <a:ext cx="1227982" cy="1756468"/>
              </a:xfrm>
              <a:custGeom>
                <a:avLst/>
                <a:gdLst/>
                <a:ahLst/>
                <a:cxnLst/>
                <a:rect l="l" t="t" r="r" b="b"/>
                <a:pathLst>
                  <a:path w="56484" h="80793" extrusionOk="0">
                    <a:moveTo>
                      <a:pt x="4849" y="0"/>
                    </a:moveTo>
                    <a:cubicBezTo>
                      <a:pt x="4060" y="0"/>
                      <a:pt x="3261" y="220"/>
                      <a:pt x="2548" y="679"/>
                    </a:cubicBezTo>
                    <a:cubicBezTo>
                      <a:pt x="572" y="1953"/>
                      <a:pt x="1" y="4588"/>
                      <a:pt x="1274" y="6565"/>
                    </a:cubicBezTo>
                    <a:lnTo>
                      <a:pt x="49325" y="80792"/>
                    </a:lnTo>
                    <a:lnTo>
                      <a:pt x="56484" y="76180"/>
                    </a:lnTo>
                    <a:lnTo>
                      <a:pt x="8434" y="1953"/>
                    </a:lnTo>
                    <a:cubicBezTo>
                      <a:pt x="7619" y="689"/>
                      <a:pt x="6249" y="0"/>
                      <a:pt x="4849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0" name="Google Shape;1210;p32"/>
              <p:cNvSpPr/>
              <p:nvPr/>
            </p:nvSpPr>
            <p:spPr>
              <a:xfrm>
                <a:off x="6429810" y="2925639"/>
                <a:ext cx="184315" cy="145160"/>
              </a:xfrm>
              <a:custGeom>
                <a:avLst/>
                <a:gdLst/>
                <a:ahLst/>
                <a:cxnLst/>
                <a:rect l="l" t="t" r="r" b="b"/>
                <a:pathLst>
                  <a:path w="8478" h="6677" extrusionOk="0">
                    <a:moveTo>
                      <a:pt x="7116" y="0"/>
                    </a:moveTo>
                    <a:lnTo>
                      <a:pt x="1" y="4612"/>
                    </a:lnTo>
                    <a:lnTo>
                      <a:pt x="1363" y="6676"/>
                    </a:lnTo>
                    <a:lnTo>
                      <a:pt x="8478" y="2064"/>
                    </a:lnTo>
                    <a:lnTo>
                      <a:pt x="7116" y="0"/>
                    </a:ln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1" name="Google Shape;1211;p32"/>
              <p:cNvSpPr/>
              <p:nvPr/>
            </p:nvSpPr>
            <p:spPr>
              <a:xfrm>
                <a:off x="5481236" y="1491820"/>
                <a:ext cx="472266" cy="691082"/>
              </a:xfrm>
              <a:custGeom>
                <a:avLst/>
                <a:gdLst/>
                <a:ahLst/>
                <a:cxnLst/>
                <a:rect l="l" t="t" r="r" b="b"/>
                <a:pathLst>
                  <a:path w="21723" h="31788" extrusionOk="0">
                    <a:moveTo>
                      <a:pt x="8710" y="0"/>
                    </a:moveTo>
                    <a:cubicBezTo>
                      <a:pt x="8459" y="0"/>
                      <a:pt x="8193" y="74"/>
                      <a:pt x="7925" y="245"/>
                    </a:cubicBezTo>
                    <a:lnTo>
                      <a:pt x="1205" y="4594"/>
                    </a:lnTo>
                    <a:cubicBezTo>
                      <a:pt x="0" y="5397"/>
                      <a:pt x="631" y="7191"/>
                      <a:pt x="1922" y="7191"/>
                    </a:cubicBezTo>
                    <a:cubicBezTo>
                      <a:pt x="2044" y="7191"/>
                      <a:pt x="2171" y="7175"/>
                      <a:pt x="2303" y="7141"/>
                    </a:cubicBezTo>
                    <a:cubicBezTo>
                      <a:pt x="2303" y="7141"/>
                      <a:pt x="2303" y="7185"/>
                      <a:pt x="2347" y="7229"/>
                    </a:cubicBezTo>
                    <a:lnTo>
                      <a:pt x="17719" y="30990"/>
                    </a:lnTo>
                    <a:cubicBezTo>
                      <a:pt x="18128" y="31553"/>
                      <a:pt x="18667" y="31788"/>
                      <a:pt x="19196" y="31788"/>
                    </a:cubicBezTo>
                    <a:cubicBezTo>
                      <a:pt x="20487" y="31788"/>
                      <a:pt x="21723" y="30390"/>
                      <a:pt x="20882" y="28926"/>
                    </a:cubicBezTo>
                    <a:lnTo>
                      <a:pt x="5509" y="5165"/>
                    </a:lnTo>
                    <a:lnTo>
                      <a:pt x="9506" y="2617"/>
                    </a:lnTo>
                    <a:cubicBezTo>
                      <a:pt x="10783" y="1778"/>
                      <a:pt x="9939" y="0"/>
                      <a:pt x="8710" y="0"/>
                    </a:cubicBez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2" name="Google Shape;1212;p32"/>
              <p:cNvSpPr/>
              <p:nvPr/>
            </p:nvSpPr>
            <p:spPr>
              <a:xfrm>
                <a:off x="5493084" y="1492168"/>
                <a:ext cx="191011" cy="126268"/>
              </a:xfrm>
              <a:custGeom>
                <a:avLst/>
                <a:gdLst/>
                <a:ahLst/>
                <a:cxnLst/>
                <a:rect l="l" t="t" r="r" b="b"/>
                <a:pathLst>
                  <a:path w="8786" h="5808" extrusionOk="0">
                    <a:moveTo>
                      <a:pt x="8181" y="1"/>
                    </a:moveTo>
                    <a:cubicBezTo>
                      <a:pt x="7907" y="1"/>
                      <a:pt x="7629" y="80"/>
                      <a:pt x="7380" y="229"/>
                    </a:cubicBezTo>
                    <a:lnTo>
                      <a:pt x="660" y="4578"/>
                    </a:lnTo>
                    <a:cubicBezTo>
                      <a:pt x="264" y="4841"/>
                      <a:pt x="1" y="5324"/>
                      <a:pt x="45" y="5807"/>
                    </a:cubicBezTo>
                    <a:lnTo>
                      <a:pt x="8785" y="141"/>
                    </a:lnTo>
                    <a:cubicBezTo>
                      <a:pt x="8595" y="47"/>
                      <a:pt x="8389" y="1"/>
                      <a:pt x="818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3" name="Google Shape;1213;p32"/>
            <p:cNvGrpSpPr/>
            <p:nvPr/>
          </p:nvGrpSpPr>
          <p:grpSpPr>
            <a:xfrm>
              <a:off x="5959594" y="1170799"/>
              <a:ext cx="1220098" cy="1044791"/>
              <a:chOff x="3475450" y="505069"/>
              <a:chExt cx="1572697" cy="1346727"/>
            </a:xfrm>
          </p:grpSpPr>
          <p:sp>
            <p:nvSpPr>
              <p:cNvPr id="1214" name="Google Shape;1214;p32"/>
              <p:cNvSpPr/>
              <p:nvPr/>
            </p:nvSpPr>
            <p:spPr>
              <a:xfrm>
                <a:off x="3475450" y="741148"/>
                <a:ext cx="1250896" cy="1110649"/>
              </a:xfrm>
              <a:custGeom>
                <a:avLst/>
                <a:gdLst/>
                <a:ahLst/>
                <a:cxnLst/>
                <a:rect l="l" t="t" r="r" b="b"/>
                <a:pathLst>
                  <a:path w="57538" h="51087" extrusionOk="0">
                    <a:moveTo>
                      <a:pt x="31994" y="0"/>
                    </a:moveTo>
                    <a:cubicBezTo>
                      <a:pt x="30098" y="0"/>
                      <a:pt x="27958" y="752"/>
                      <a:pt x="25739" y="2931"/>
                    </a:cubicBezTo>
                    <a:cubicBezTo>
                      <a:pt x="18623" y="9959"/>
                      <a:pt x="2460" y="26166"/>
                      <a:pt x="2460" y="26166"/>
                    </a:cubicBezTo>
                    <a:cubicBezTo>
                      <a:pt x="2460" y="26166"/>
                      <a:pt x="0" y="29943"/>
                      <a:pt x="11771" y="41363"/>
                    </a:cubicBezTo>
                    <a:cubicBezTo>
                      <a:pt x="19811" y="49874"/>
                      <a:pt x="24056" y="51086"/>
                      <a:pt x="25822" y="51086"/>
                    </a:cubicBezTo>
                    <a:cubicBezTo>
                      <a:pt x="26526" y="51086"/>
                      <a:pt x="26837" y="50894"/>
                      <a:pt x="26837" y="50894"/>
                    </a:cubicBezTo>
                    <a:cubicBezTo>
                      <a:pt x="26837" y="50894"/>
                      <a:pt x="43263" y="34950"/>
                      <a:pt x="50379" y="27923"/>
                    </a:cubicBezTo>
                    <a:cubicBezTo>
                      <a:pt x="57538" y="20939"/>
                      <a:pt x="49764" y="14439"/>
                      <a:pt x="49764" y="14439"/>
                    </a:cubicBezTo>
                    <a:lnTo>
                      <a:pt x="49456" y="13999"/>
                    </a:lnTo>
                    <a:lnTo>
                      <a:pt x="39662" y="4073"/>
                    </a:lnTo>
                    <a:lnTo>
                      <a:pt x="39222" y="3722"/>
                    </a:lnTo>
                    <a:cubicBezTo>
                      <a:pt x="39222" y="3722"/>
                      <a:pt x="36212" y="0"/>
                      <a:pt x="31994" y="0"/>
                    </a:cubicBez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5" name="Google Shape;1215;p32"/>
              <p:cNvSpPr/>
              <p:nvPr/>
            </p:nvSpPr>
            <p:spPr>
              <a:xfrm>
                <a:off x="3475450" y="855480"/>
                <a:ext cx="508963" cy="896637"/>
              </a:xfrm>
              <a:custGeom>
                <a:avLst/>
                <a:gdLst/>
                <a:ahLst/>
                <a:cxnLst/>
                <a:rect l="l" t="t" r="r" b="b"/>
                <a:pathLst>
                  <a:path w="23411" h="41243" extrusionOk="0">
                    <a:moveTo>
                      <a:pt x="23411" y="0"/>
                    </a:moveTo>
                    <a:lnTo>
                      <a:pt x="23411" y="0"/>
                    </a:lnTo>
                    <a:cubicBezTo>
                      <a:pt x="15593" y="7730"/>
                      <a:pt x="2460" y="20907"/>
                      <a:pt x="2460" y="20907"/>
                    </a:cubicBezTo>
                    <a:cubicBezTo>
                      <a:pt x="2460" y="20907"/>
                      <a:pt x="0" y="24684"/>
                      <a:pt x="11771" y="36104"/>
                    </a:cubicBezTo>
                    <a:cubicBezTo>
                      <a:pt x="13440" y="37904"/>
                      <a:pt x="15197" y="39617"/>
                      <a:pt x="17086" y="41242"/>
                    </a:cubicBezTo>
                    <a:cubicBezTo>
                      <a:pt x="16910" y="40891"/>
                      <a:pt x="16735" y="40540"/>
                      <a:pt x="16559" y="40232"/>
                    </a:cubicBezTo>
                    <a:cubicBezTo>
                      <a:pt x="12782" y="33073"/>
                      <a:pt x="11420" y="25079"/>
                      <a:pt x="13528" y="17261"/>
                    </a:cubicBezTo>
                    <a:cubicBezTo>
                      <a:pt x="14582" y="13440"/>
                      <a:pt x="16251" y="9795"/>
                      <a:pt x="18404" y="6500"/>
                    </a:cubicBezTo>
                    <a:cubicBezTo>
                      <a:pt x="19897" y="4216"/>
                      <a:pt x="21742" y="2152"/>
                      <a:pt x="23411" y="0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6" name="Google Shape;1216;p32"/>
              <p:cNvSpPr/>
              <p:nvPr/>
            </p:nvSpPr>
            <p:spPr>
              <a:xfrm>
                <a:off x="4300452" y="718516"/>
                <a:ext cx="383891" cy="359368"/>
              </a:xfrm>
              <a:custGeom>
                <a:avLst/>
                <a:gdLst/>
                <a:ahLst/>
                <a:cxnLst/>
                <a:rect l="l" t="t" r="r" b="b"/>
                <a:pathLst>
                  <a:path w="17658" h="16530" extrusionOk="0">
                    <a:moveTo>
                      <a:pt x="7169" y="1"/>
                    </a:moveTo>
                    <a:cubicBezTo>
                      <a:pt x="6869" y="1"/>
                      <a:pt x="6627" y="77"/>
                      <a:pt x="6457" y="239"/>
                    </a:cubicBezTo>
                    <a:lnTo>
                      <a:pt x="1143" y="4455"/>
                    </a:lnTo>
                    <a:cubicBezTo>
                      <a:pt x="1055" y="4455"/>
                      <a:pt x="967" y="4543"/>
                      <a:pt x="923" y="4587"/>
                    </a:cubicBezTo>
                    <a:cubicBezTo>
                      <a:pt x="1" y="5465"/>
                      <a:pt x="1845" y="8804"/>
                      <a:pt x="5052" y="12054"/>
                    </a:cubicBezTo>
                    <a:cubicBezTo>
                      <a:pt x="7690" y="14765"/>
                      <a:pt x="10451" y="16529"/>
                      <a:pt x="11829" y="16529"/>
                    </a:cubicBezTo>
                    <a:cubicBezTo>
                      <a:pt x="12102" y="16529"/>
                      <a:pt x="12322" y="16460"/>
                      <a:pt x="12474" y="16314"/>
                    </a:cubicBezTo>
                    <a:cubicBezTo>
                      <a:pt x="12474" y="16270"/>
                      <a:pt x="12518" y="16226"/>
                      <a:pt x="12562" y="16138"/>
                    </a:cubicBezTo>
                    <a:lnTo>
                      <a:pt x="16954" y="10736"/>
                    </a:lnTo>
                    <a:lnTo>
                      <a:pt x="16998" y="10692"/>
                    </a:lnTo>
                    <a:cubicBezTo>
                      <a:pt x="17657" y="9638"/>
                      <a:pt x="16076" y="6695"/>
                      <a:pt x="13309" y="3884"/>
                    </a:cubicBezTo>
                    <a:cubicBezTo>
                      <a:pt x="10979" y="1518"/>
                      <a:pt x="8502" y="1"/>
                      <a:pt x="7169" y="1"/>
                    </a:cubicBez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7" name="Google Shape;1217;p32"/>
              <p:cNvSpPr/>
              <p:nvPr/>
            </p:nvSpPr>
            <p:spPr>
              <a:xfrm>
                <a:off x="4471375" y="505069"/>
                <a:ext cx="419219" cy="411001"/>
              </a:xfrm>
              <a:custGeom>
                <a:avLst/>
                <a:gdLst/>
                <a:ahLst/>
                <a:cxnLst/>
                <a:rect l="l" t="t" r="r" b="b"/>
                <a:pathLst>
                  <a:path w="19283" h="18905" extrusionOk="0">
                    <a:moveTo>
                      <a:pt x="17040" y="0"/>
                    </a:moveTo>
                    <a:cubicBezTo>
                      <a:pt x="16189" y="0"/>
                      <a:pt x="15505" y="570"/>
                      <a:pt x="15505" y="570"/>
                    </a:cubicBezTo>
                    <a:lnTo>
                      <a:pt x="440" y="10672"/>
                    </a:lnTo>
                    <a:cubicBezTo>
                      <a:pt x="440" y="10672"/>
                      <a:pt x="396" y="10672"/>
                      <a:pt x="396" y="10716"/>
                    </a:cubicBezTo>
                    <a:cubicBezTo>
                      <a:pt x="1" y="11111"/>
                      <a:pt x="1494" y="13219"/>
                      <a:pt x="3690" y="15503"/>
                    </a:cubicBezTo>
                    <a:cubicBezTo>
                      <a:pt x="5649" y="17501"/>
                      <a:pt x="7537" y="18905"/>
                      <a:pt x="8203" y="18905"/>
                    </a:cubicBezTo>
                    <a:cubicBezTo>
                      <a:pt x="8284" y="18905"/>
                      <a:pt x="8347" y="18884"/>
                      <a:pt x="8390" y="18841"/>
                    </a:cubicBezTo>
                    <a:cubicBezTo>
                      <a:pt x="8434" y="18841"/>
                      <a:pt x="8434" y="18797"/>
                      <a:pt x="8478" y="18753"/>
                    </a:cubicBezTo>
                    <a:cubicBezTo>
                      <a:pt x="9092" y="17743"/>
                      <a:pt x="16779" y="5489"/>
                      <a:pt x="18053" y="3732"/>
                    </a:cubicBezTo>
                    <a:cubicBezTo>
                      <a:pt x="19282" y="1975"/>
                      <a:pt x="18755" y="1009"/>
                      <a:pt x="18755" y="1009"/>
                    </a:cubicBezTo>
                    <a:cubicBezTo>
                      <a:pt x="18205" y="236"/>
                      <a:pt x="17588" y="0"/>
                      <a:pt x="17040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8" name="Google Shape;1218;p32"/>
              <p:cNvSpPr/>
              <p:nvPr/>
            </p:nvSpPr>
            <p:spPr>
              <a:xfrm>
                <a:off x="4471375" y="620576"/>
                <a:ext cx="226339" cy="295495"/>
              </a:xfrm>
              <a:custGeom>
                <a:avLst/>
                <a:gdLst/>
                <a:ahLst/>
                <a:cxnLst/>
                <a:rect l="l" t="t" r="r" b="b"/>
                <a:pathLst>
                  <a:path w="10411" h="13592" extrusionOk="0">
                    <a:moveTo>
                      <a:pt x="8390" y="0"/>
                    </a:moveTo>
                    <a:lnTo>
                      <a:pt x="440" y="5359"/>
                    </a:lnTo>
                    <a:cubicBezTo>
                      <a:pt x="440" y="5359"/>
                      <a:pt x="396" y="5359"/>
                      <a:pt x="396" y="5403"/>
                    </a:cubicBezTo>
                    <a:cubicBezTo>
                      <a:pt x="1" y="5798"/>
                      <a:pt x="1494" y="7906"/>
                      <a:pt x="3690" y="10190"/>
                    </a:cubicBezTo>
                    <a:cubicBezTo>
                      <a:pt x="5649" y="12188"/>
                      <a:pt x="7537" y="13592"/>
                      <a:pt x="8203" y="13592"/>
                    </a:cubicBezTo>
                    <a:cubicBezTo>
                      <a:pt x="8284" y="13592"/>
                      <a:pt x="8347" y="13571"/>
                      <a:pt x="8390" y="13528"/>
                    </a:cubicBezTo>
                    <a:cubicBezTo>
                      <a:pt x="8434" y="13528"/>
                      <a:pt x="8434" y="13484"/>
                      <a:pt x="8434" y="13484"/>
                    </a:cubicBezTo>
                    <a:lnTo>
                      <a:pt x="10410" y="10322"/>
                    </a:lnTo>
                    <a:cubicBezTo>
                      <a:pt x="9707" y="10058"/>
                      <a:pt x="9005" y="9707"/>
                      <a:pt x="8434" y="9224"/>
                    </a:cubicBezTo>
                    <a:cubicBezTo>
                      <a:pt x="6677" y="7730"/>
                      <a:pt x="6369" y="5403"/>
                      <a:pt x="6896" y="3294"/>
                    </a:cubicBezTo>
                    <a:cubicBezTo>
                      <a:pt x="7160" y="2109"/>
                      <a:pt x="7687" y="1010"/>
                      <a:pt x="8390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9" name="Google Shape;1219;p32"/>
              <p:cNvSpPr/>
              <p:nvPr/>
            </p:nvSpPr>
            <p:spPr>
              <a:xfrm>
                <a:off x="3676917" y="912766"/>
                <a:ext cx="783022" cy="783022"/>
              </a:xfrm>
              <a:custGeom>
                <a:avLst/>
                <a:gdLst/>
                <a:ahLst/>
                <a:cxnLst/>
                <a:rect l="l" t="t" r="r" b="b"/>
                <a:pathLst>
                  <a:path w="36017" h="36017" extrusionOk="0">
                    <a:moveTo>
                      <a:pt x="17306" y="0"/>
                    </a:moveTo>
                    <a:lnTo>
                      <a:pt x="1" y="17042"/>
                    </a:lnTo>
                    <a:lnTo>
                      <a:pt x="18755" y="36016"/>
                    </a:lnTo>
                    <a:lnTo>
                      <a:pt x="36017" y="19018"/>
                    </a:lnTo>
                    <a:lnTo>
                      <a:pt x="17306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0" name="Google Shape;1220;p32"/>
              <p:cNvSpPr/>
              <p:nvPr/>
            </p:nvSpPr>
            <p:spPr>
              <a:xfrm>
                <a:off x="4591686" y="580008"/>
                <a:ext cx="233013" cy="221056"/>
              </a:xfrm>
              <a:custGeom>
                <a:avLst/>
                <a:gdLst/>
                <a:ahLst/>
                <a:cxnLst/>
                <a:rect l="l" t="t" r="r" b="b"/>
                <a:pathLst>
                  <a:path w="10718" h="10168" extrusionOk="0">
                    <a:moveTo>
                      <a:pt x="9881" y="1"/>
                    </a:moveTo>
                    <a:cubicBezTo>
                      <a:pt x="8560" y="1"/>
                      <a:pt x="1" y="10167"/>
                      <a:pt x="1" y="10167"/>
                    </a:cubicBezTo>
                    <a:cubicBezTo>
                      <a:pt x="1" y="10167"/>
                      <a:pt x="10718" y="1032"/>
                      <a:pt x="10015" y="66"/>
                    </a:cubicBezTo>
                    <a:cubicBezTo>
                      <a:pt x="9986" y="22"/>
                      <a:pt x="9941" y="1"/>
                      <a:pt x="9881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1" name="Google Shape;1221;p32"/>
              <p:cNvSpPr/>
              <p:nvPr/>
            </p:nvSpPr>
            <p:spPr>
              <a:xfrm>
                <a:off x="4643254" y="597509"/>
                <a:ext cx="212012" cy="241753"/>
              </a:xfrm>
              <a:custGeom>
                <a:avLst/>
                <a:gdLst/>
                <a:ahLst/>
                <a:cxnLst/>
                <a:rect l="l" t="t" r="r" b="b"/>
                <a:pathLst>
                  <a:path w="9752" h="11120" extrusionOk="0">
                    <a:moveTo>
                      <a:pt x="8843" y="0"/>
                    </a:moveTo>
                    <a:cubicBezTo>
                      <a:pt x="7576" y="0"/>
                      <a:pt x="1" y="11119"/>
                      <a:pt x="1" y="11119"/>
                    </a:cubicBezTo>
                    <a:cubicBezTo>
                      <a:pt x="1" y="11119"/>
                      <a:pt x="9751" y="973"/>
                      <a:pt x="8961" y="51"/>
                    </a:cubicBezTo>
                    <a:cubicBezTo>
                      <a:pt x="8931" y="17"/>
                      <a:pt x="8892" y="0"/>
                      <a:pt x="8843" y="0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2" name="Google Shape;1222;p32"/>
              <p:cNvSpPr/>
              <p:nvPr/>
            </p:nvSpPr>
            <p:spPr>
              <a:xfrm>
                <a:off x="4546814" y="553528"/>
                <a:ext cx="263558" cy="180684"/>
              </a:xfrm>
              <a:custGeom>
                <a:avLst/>
                <a:gdLst/>
                <a:ahLst/>
                <a:cxnLst/>
                <a:rect l="l" t="t" r="r" b="b"/>
                <a:pathLst>
                  <a:path w="12123" h="8311" extrusionOk="0">
                    <a:moveTo>
                      <a:pt x="11448" y="1"/>
                    </a:moveTo>
                    <a:cubicBezTo>
                      <a:pt x="9871" y="1"/>
                      <a:pt x="1" y="8311"/>
                      <a:pt x="1" y="8311"/>
                    </a:cubicBezTo>
                    <a:cubicBezTo>
                      <a:pt x="1" y="8311"/>
                      <a:pt x="12123" y="1240"/>
                      <a:pt x="11640" y="98"/>
                    </a:cubicBezTo>
                    <a:cubicBezTo>
                      <a:pt x="11609" y="32"/>
                      <a:pt x="11544" y="1"/>
                      <a:pt x="11448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3" name="Google Shape;1223;p32"/>
              <p:cNvSpPr/>
              <p:nvPr/>
            </p:nvSpPr>
            <p:spPr>
              <a:xfrm>
                <a:off x="4331019" y="723690"/>
                <a:ext cx="338997" cy="336149"/>
              </a:xfrm>
              <a:custGeom>
                <a:avLst/>
                <a:gdLst/>
                <a:ahLst/>
                <a:cxnLst/>
                <a:rect l="l" t="t" r="r" b="b"/>
                <a:pathLst>
                  <a:path w="15593" h="15462" extrusionOk="0">
                    <a:moveTo>
                      <a:pt x="5490" y="1318"/>
                    </a:moveTo>
                    <a:cubicBezTo>
                      <a:pt x="5974" y="2285"/>
                      <a:pt x="6501" y="3207"/>
                      <a:pt x="7116" y="4086"/>
                    </a:cubicBezTo>
                    <a:lnTo>
                      <a:pt x="2723" y="8082"/>
                    </a:lnTo>
                    <a:cubicBezTo>
                      <a:pt x="1977" y="7028"/>
                      <a:pt x="1362" y="6106"/>
                      <a:pt x="967" y="5403"/>
                    </a:cubicBezTo>
                    <a:lnTo>
                      <a:pt x="5490" y="1318"/>
                    </a:lnTo>
                    <a:close/>
                    <a:moveTo>
                      <a:pt x="7203" y="4217"/>
                    </a:moveTo>
                    <a:cubicBezTo>
                      <a:pt x="7818" y="5140"/>
                      <a:pt x="8565" y="5974"/>
                      <a:pt x="9356" y="6765"/>
                    </a:cubicBezTo>
                    <a:cubicBezTo>
                      <a:pt x="10761" y="8302"/>
                      <a:pt x="12518" y="9444"/>
                      <a:pt x="14494" y="10235"/>
                    </a:cubicBezTo>
                    <a:lnTo>
                      <a:pt x="10541" y="14890"/>
                    </a:lnTo>
                    <a:cubicBezTo>
                      <a:pt x="9707" y="14495"/>
                      <a:pt x="8872" y="14056"/>
                      <a:pt x="8126" y="13529"/>
                    </a:cubicBezTo>
                    <a:lnTo>
                      <a:pt x="11859" y="9049"/>
                    </a:lnTo>
                    <a:lnTo>
                      <a:pt x="11727" y="8917"/>
                    </a:lnTo>
                    <a:lnTo>
                      <a:pt x="7950" y="13441"/>
                    </a:lnTo>
                    <a:cubicBezTo>
                      <a:pt x="6984" y="12694"/>
                      <a:pt x="6061" y="11904"/>
                      <a:pt x="5227" y="11069"/>
                    </a:cubicBezTo>
                    <a:lnTo>
                      <a:pt x="9487" y="6984"/>
                    </a:lnTo>
                    <a:lnTo>
                      <a:pt x="9356" y="6853"/>
                    </a:lnTo>
                    <a:lnTo>
                      <a:pt x="5095" y="10937"/>
                    </a:lnTo>
                    <a:cubicBezTo>
                      <a:pt x="4261" y="10059"/>
                      <a:pt x="3514" y="9180"/>
                      <a:pt x="2811" y="8214"/>
                    </a:cubicBezTo>
                    <a:lnTo>
                      <a:pt x="7203" y="4217"/>
                    </a:lnTo>
                    <a:close/>
                    <a:moveTo>
                      <a:pt x="5095" y="1"/>
                    </a:moveTo>
                    <a:lnTo>
                      <a:pt x="4919" y="89"/>
                    </a:lnTo>
                    <a:cubicBezTo>
                      <a:pt x="4919" y="89"/>
                      <a:pt x="5095" y="484"/>
                      <a:pt x="5403" y="1143"/>
                    </a:cubicBezTo>
                    <a:lnTo>
                      <a:pt x="835" y="5184"/>
                    </a:lnTo>
                    <a:cubicBezTo>
                      <a:pt x="439" y="4481"/>
                      <a:pt x="220" y="4042"/>
                      <a:pt x="176" y="3998"/>
                    </a:cubicBezTo>
                    <a:lnTo>
                      <a:pt x="0" y="4086"/>
                    </a:lnTo>
                    <a:cubicBezTo>
                      <a:pt x="1362" y="6721"/>
                      <a:pt x="3075" y="9137"/>
                      <a:pt x="5139" y="11245"/>
                    </a:cubicBezTo>
                    <a:cubicBezTo>
                      <a:pt x="5974" y="12079"/>
                      <a:pt x="6852" y="12870"/>
                      <a:pt x="7818" y="13573"/>
                    </a:cubicBezTo>
                    <a:lnTo>
                      <a:pt x="7994" y="13704"/>
                    </a:lnTo>
                    <a:cubicBezTo>
                      <a:pt x="9092" y="14451"/>
                      <a:pt x="10278" y="15066"/>
                      <a:pt x="11552" y="15461"/>
                    </a:cubicBezTo>
                    <a:lnTo>
                      <a:pt x="11596" y="15286"/>
                    </a:lnTo>
                    <a:cubicBezTo>
                      <a:pt x="11332" y="15198"/>
                      <a:pt x="11025" y="15066"/>
                      <a:pt x="10717" y="14978"/>
                    </a:cubicBezTo>
                    <a:lnTo>
                      <a:pt x="14670" y="10322"/>
                    </a:lnTo>
                    <a:cubicBezTo>
                      <a:pt x="14934" y="10410"/>
                      <a:pt x="15241" y="10498"/>
                      <a:pt x="15548" y="10586"/>
                    </a:cubicBezTo>
                    <a:lnTo>
                      <a:pt x="15592" y="10366"/>
                    </a:lnTo>
                    <a:cubicBezTo>
                      <a:pt x="8389" y="8390"/>
                      <a:pt x="5139" y="89"/>
                      <a:pt x="5095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4" name="Google Shape;1224;p32"/>
              <p:cNvSpPr/>
              <p:nvPr/>
            </p:nvSpPr>
            <p:spPr>
              <a:xfrm>
                <a:off x="3877450" y="1116038"/>
                <a:ext cx="160444" cy="148139"/>
              </a:xfrm>
              <a:custGeom>
                <a:avLst/>
                <a:gdLst/>
                <a:ahLst/>
                <a:cxnLst/>
                <a:rect l="l" t="t" r="r" b="b"/>
                <a:pathLst>
                  <a:path w="7380" h="6814" extrusionOk="0">
                    <a:moveTo>
                      <a:pt x="4958" y="1"/>
                    </a:moveTo>
                    <a:cubicBezTo>
                      <a:pt x="4901" y="1"/>
                      <a:pt x="4845" y="2"/>
                      <a:pt x="4788" y="6"/>
                    </a:cubicBezTo>
                    <a:cubicBezTo>
                      <a:pt x="4480" y="6"/>
                      <a:pt x="4173" y="93"/>
                      <a:pt x="3909" y="225"/>
                    </a:cubicBezTo>
                    <a:cubicBezTo>
                      <a:pt x="3646" y="313"/>
                      <a:pt x="3426" y="445"/>
                      <a:pt x="3207" y="577"/>
                    </a:cubicBezTo>
                    <a:cubicBezTo>
                      <a:pt x="2284" y="1235"/>
                      <a:pt x="1406" y="2026"/>
                      <a:pt x="659" y="2904"/>
                    </a:cubicBezTo>
                    <a:cubicBezTo>
                      <a:pt x="308" y="3344"/>
                      <a:pt x="88" y="3915"/>
                      <a:pt x="44" y="4530"/>
                    </a:cubicBezTo>
                    <a:cubicBezTo>
                      <a:pt x="0" y="5057"/>
                      <a:pt x="132" y="5540"/>
                      <a:pt x="484" y="5979"/>
                    </a:cubicBezTo>
                    <a:cubicBezTo>
                      <a:pt x="659" y="6242"/>
                      <a:pt x="923" y="6506"/>
                      <a:pt x="1230" y="6682"/>
                    </a:cubicBezTo>
                    <a:cubicBezTo>
                      <a:pt x="1450" y="6770"/>
                      <a:pt x="1669" y="6813"/>
                      <a:pt x="1889" y="6813"/>
                    </a:cubicBezTo>
                    <a:cubicBezTo>
                      <a:pt x="2109" y="6813"/>
                      <a:pt x="2328" y="6770"/>
                      <a:pt x="2548" y="6682"/>
                    </a:cubicBezTo>
                    <a:cubicBezTo>
                      <a:pt x="2987" y="6462"/>
                      <a:pt x="3382" y="6199"/>
                      <a:pt x="3778" y="5891"/>
                    </a:cubicBezTo>
                    <a:cubicBezTo>
                      <a:pt x="4173" y="5628"/>
                      <a:pt x="4568" y="5276"/>
                      <a:pt x="4832" y="4881"/>
                    </a:cubicBezTo>
                    <a:cubicBezTo>
                      <a:pt x="5139" y="4530"/>
                      <a:pt x="5008" y="4046"/>
                      <a:pt x="4656" y="3827"/>
                    </a:cubicBezTo>
                    <a:cubicBezTo>
                      <a:pt x="4349" y="3563"/>
                      <a:pt x="4129" y="3344"/>
                      <a:pt x="3866" y="3080"/>
                    </a:cubicBezTo>
                    <a:cubicBezTo>
                      <a:pt x="3382" y="2553"/>
                      <a:pt x="3339" y="2509"/>
                      <a:pt x="3251" y="2509"/>
                    </a:cubicBezTo>
                    <a:cubicBezTo>
                      <a:pt x="3119" y="2509"/>
                      <a:pt x="3031" y="2597"/>
                      <a:pt x="2987" y="2685"/>
                    </a:cubicBezTo>
                    <a:cubicBezTo>
                      <a:pt x="2943" y="2861"/>
                      <a:pt x="3119" y="3168"/>
                      <a:pt x="3822" y="3959"/>
                    </a:cubicBezTo>
                    <a:lnTo>
                      <a:pt x="4305" y="4442"/>
                    </a:lnTo>
                    <a:lnTo>
                      <a:pt x="4173" y="4617"/>
                    </a:lnTo>
                    <a:cubicBezTo>
                      <a:pt x="4041" y="4793"/>
                      <a:pt x="3866" y="4969"/>
                      <a:pt x="3690" y="5144"/>
                    </a:cubicBezTo>
                    <a:cubicBezTo>
                      <a:pt x="3426" y="5364"/>
                      <a:pt x="3163" y="5584"/>
                      <a:pt x="2899" y="5759"/>
                    </a:cubicBezTo>
                    <a:cubicBezTo>
                      <a:pt x="2405" y="6056"/>
                      <a:pt x="2133" y="6204"/>
                      <a:pt x="1880" y="6204"/>
                    </a:cubicBezTo>
                    <a:cubicBezTo>
                      <a:pt x="1796" y="6204"/>
                      <a:pt x="1713" y="6188"/>
                      <a:pt x="1626" y="6155"/>
                    </a:cubicBezTo>
                    <a:cubicBezTo>
                      <a:pt x="1142" y="6023"/>
                      <a:pt x="747" y="5232"/>
                      <a:pt x="747" y="4530"/>
                    </a:cubicBezTo>
                    <a:cubicBezTo>
                      <a:pt x="747" y="3915"/>
                      <a:pt x="1582" y="2773"/>
                      <a:pt x="2548" y="1894"/>
                    </a:cubicBezTo>
                    <a:cubicBezTo>
                      <a:pt x="3514" y="1060"/>
                      <a:pt x="4085" y="796"/>
                      <a:pt x="4832" y="708"/>
                    </a:cubicBezTo>
                    <a:cubicBezTo>
                      <a:pt x="4910" y="699"/>
                      <a:pt x="4991" y="695"/>
                      <a:pt x="5072" y="695"/>
                    </a:cubicBezTo>
                    <a:cubicBezTo>
                      <a:pt x="5764" y="695"/>
                      <a:pt x="6519" y="1013"/>
                      <a:pt x="6677" y="1367"/>
                    </a:cubicBezTo>
                    <a:cubicBezTo>
                      <a:pt x="6720" y="1499"/>
                      <a:pt x="6764" y="1675"/>
                      <a:pt x="6764" y="1806"/>
                    </a:cubicBezTo>
                    <a:cubicBezTo>
                      <a:pt x="6764" y="2220"/>
                      <a:pt x="6893" y="2440"/>
                      <a:pt x="7095" y="2440"/>
                    </a:cubicBezTo>
                    <a:cubicBezTo>
                      <a:pt x="7129" y="2440"/>
                      <a:pt x="7166" y="2434"/>
                      <a:pt x="7204" y="2421"/>
                    </a:cubicBezTo>
                    <a:cubicBezTo>
                      <a:pt x="7291" y="2333"/>
                      <a:pt x="7335" y="2202"/>
                      <a:pt x="7335" y="1850"/>
                    </a:cubicBezTo>
                    <a:cubicBezTo>
                      <a:pt x="7379" y="1499"/>
                      <a:pt x="7248" y="1148"/>
                      <a:pt x="7028" y="840"/>
                    </a:cubicBezTo>
                    <a:cubicBezTo>
                      <a:pt x="6984" y="796"/>
                      <a:pt x="6940" y="752"/>
                      <a:pt x="6940" y="752"/>
                    </a:cubicBezTo>
                    <a:cubicBezTo>
                      <a:pt x="6369" y="263"/>
                      <a:pt x="5685" y="1"/>
                      <a:pt x="4958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5" name="Google Shape;1225;p32"/>
              <p:cNvSpPr/>
              <p:nvPr/>
            </p:nvSpPr>
            <p:spPr>
              <a:xfrm>
                <a:off x="3951933" y="1182216"/>
                <a:ext cx="129877" cy="166422"/>
              </a:xfrm>
              <a:custGeom>
                <a:avLst/>
                <a:gdLst/>
                <a:ahLst/>
                <a:cxnLst/>
                <a:rect l="l" t="t" r="r" b="b"/>
                <a:pathLst>
                  <a:path w="5974" h="7655" extrusionOk="0">
                    <a:moveTo>
                      <a:pt x="5609" y="1"/>
                    </a:moveTo>
                    <a:cubicBezTo>
                      <a:pt x="5487" y="1"/>
                      <a:pt x="5378" y="73"/>
                      <a:pt x="5315" y="168"/>
                    </a:cubicBezTo>
                    <a:cubicBezTo>
                      <a:pt x="4524" y="1178"/>
                      <a:pt x="3646" y="2057"/>
                      <a:pt x="2723" y="2935"/>
                    </a:cubicBezTo>
                    <a:cubicBezTo>
                      <a:pt x="1230" y="4472"/>
                      <a:pt x="0" y="5702"/>
                      <a:pt x="0" y="5790"/>
                    </a:cubicBezTo>
                    <a:cubicBezTo>
                      <a:pt x="0" y="5790"/>
                      <a:pt x="44" y="5834"/>
                      <a:pt x="44" y="5922"/>
                    </a:cubicBezTo>
                    <a:cubicBezTo>
                      <a:pt x="615" y="6537"/>
                      <a:pt x="1230" y="7107"/>
                      <a:pt x="1889" y="7635"/>
                    </a:cubicBezTo>
                    <a:cubicBezTo>
                      <a:pt x="1923" y="7648"/>
                      <a:pt x="1956" y="7654"/>
                      <a:pt x="1989" y="7654"/>
                    </a:cubicBezTo>
                    <a:cubicBezTo>
                      <a:pt x="2169" y="7654"/>
                      <a:pt x="2315" y="7463"/>
                      <a:pt x="2240" y="7239"/>
                    </a:cubicBezTo>
                    <a:cubicBezTo>
                      <a:pt x="2196" y="7107"/>
                      <a:pt x="2153" y="7020"/>
                      <a:pt x="1538" y="6405"/>
                    </a:cubicBezTo>
                    <a:lnTo>
                      <a:pt x="879" y="5702"/>
                    </a:lnTo>
                    <a:lnTo>
                      <a:pt x="1230" y="5351"/>
                    </a:lnTo>
                    <a:cubicBezTo>
                      <a:pt x="1406" y="5175"/>
                      <a:pt x="2109" y="4428"/>
                      <a:pt x="2811" y="3726"/>
                    </a:cubicBezTo>
                    <a:cubicBezTo>
                      <a:pt x="5578" y="915"/>
                      <a:pt x="5974" y="431"/>
                      <a:pt x="5930" y="124"/>
                    </a:cubicBezTo>
                    <a:cubicBezTo>
                      <a:pt x="5930" y="124"/>
                      <a:pt x="5886" y="80"/>
                      <a:pt x="5886" y="80"/>
                    </a:cubicBezTo>
                    <a:cubicBezTo>
                      <a:pt x="5842" y="36"/>
                      <a:pt x="5798" y="36"/>
                      <a:pt x="5754" y="36"/>
                    </a:cubicBezTo>
                    <a:cubicBezTo>
                      <a:pt x="5705" y="12"/>
                      <a:pt x="5656" y="1"/>
                      <a:pt x="5609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6" name="Google Shape;1226;p32"/>
              <p:cNvSpPr/>
              <p:nvPr/>
            </p:nvSpPr>
            <p:spPr>
              <a:xfrm>
                <a:off x="4031176" y="1250546"/>
                <a:ext cx="168096" cy="166401"/>
              </a:xfrm>
              <a:custGeom>
                <a:avLst/>
                <a:gdLst/>
                <a:ahLst/>
                <a:cxnLst/>
                <a:rect l="l" t="t" r="r" b="b"/>
                <a:pathLst>
                  <a:path w="7732" h="7654" extrusionOk="0">
                    <a:moveTo>
                      <a:pt x="5046" y="1"/>
                    </a:moveTo>
                    <a:cubicBezTo>
                      <a:pt x="5019" y="1"/>
                      <a:pt x="4986" y="34"/>
                      <a:pt x="4920" y="99"/>
                    </a:cubicBezTo>
                    <a:cubicBezTo>
                      <a:pt x="4700" y="275"/>
                      <a:pt x="2285" y="2647"/>
                      <a:pt x="1538" y="3437"/>
                    </a:cubicBezTo>
                    <a:cubicBezTo>
                      <a:pt x="440" y="4579"/>
                      <a:pt x="89" y="5019"/>
                      <a:pt x="45" y="5458"/>
                    </a:cubicBezTo>
                    <a:cubicBezTo>
                      <a:pt x="1" y="5897"/>
                      <a:pt x="89" y="6336"/>
                      <a:pt x="352" y="6688"/>
                    </a:cubicBezTo>
                    <a:cubicBezTo>
                      <a:pt x="572" y="6995"/>
                      <a:pt x="835" y="7259"/>
                      <a:pt x="1143" y="7434"/>
                    </a:cubicBezTo>
                    <a:cubicBezTo>
                      <a:pt x="1406" y="7566"/>
                      <a:pt x="1714" y="7654"/>
                      <a:pt x="2021" y="7654"/>
                    </a:cubicBezTo>
                    <a:cubicBezTo>
                      <a:pt x="2592" y="7610"/>
                      <a:pt x="3075" y="7215"/>
                      <a:pt x="4964" y="5414"/>
                    </a:cubicBezTo>
                    <a:cubicBezTo>
                      <a:pt x="6018" y="4360"/>
                      <a:pt x="7643" y="2779"/>
                      <a:pt x="7687" y="2735"/>
                    </a:cubicBezTo>
                    <a:cubicBezTo>
                      <a:pt x="7731" y="2691"/>
                      <a:pt x="7687" y="2603"/>
                      <a:pt x="7599" y="2559"/>
                    </a:cubicBezTo>
                    <a:cubicBezTo>
                      <a:pt x="7555" y="2515"/>
                      <a:pt x="7511" y="2471"/>
                      <a:pt x="7424" y="2471"/>
                    </a:cubicBezTo>
                    <a:cubicBezTo>
                      <a:pt x="7292" y="2471"/>
                      <a:pt x="7028" y="2647"/>
                      <a:pt x="6413" y="3306"/>
                    </a:cubicBezTo>
                    <a:cubicBezTo>
                      <a:pt x="5184" y="4535"/>
                      <a:pt x="3866" y="5721"/>
                      <a:pt x="2460" y="6775"/>
                    </a:cubicBezTo>
                    <a:cubicBezTo>
                      <a:pt x="2259" y="6910"/>
                      <a:pt x="2032" y="6967"/>
                      <a:pt x="1799" y="6967"/>
                    </a:cubicBezTo>
                    <a:cubicBezTo>
                      <a:pt x="1727" y="6967"/>
                      <a:pt x="1655" y="6962"/>
                      <a:pt x="1582" y="6951"/>
                    </a:cubicBezTo>
                    <a:cubicBezTo>
                      <a:pt x="1450" y="6863"/>
                      <a:pt x="1362" y="6819"/>
                      <a:pt x="1099" y="6556"/>
                    </a:cubicBezTo>
                    <a:cubicBezTo>
                      <a:pt x="967" y="6424"/>
                      <a:pt x="835" y="6292"/>
                      <a:pt x="748" y="6117"/>
                    </a:cubicBezTo>
                    <a:cubicBezTo>
                      <a:pt x="704" y="5809"/>
                      <a:pt x="704" y="5502"/>
                      <a:pt x="835" y="5238"/>
                    </a:cubicBezTo>
                    <a:cubicBezTo>
                      <a:pt x="1889" y="3877"/>
                      <a:pt x="3031" y="2603"/>
                      <a:pt x="4305" y="1417"/>
                    </a:cubicBezTo>
                    <a:cubicBezTo>
                      <a:pt x="4744" y="934"/>
                      <a:pt x="5140" y="539"/>
                      <a:pt x="5184" y="451"/>
                    </a:cubicBezTo>
                    <a:cubicBezTo>
                      <a:pt x="5315" y="319"/>
                      <a:pt x="5271" y="143"/>
                      <a:pt x="5140" y="99"/>
                    </a:cubicBezTo>
                    <a:cubicBezTo>
                      <a:pt x="5096" y="34"/>
                      <a:pt x="5074" y="1"/>
                      <a:pt x="5046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7" name="Google Shape;1227;p32"/>
              <p:cNvSpPr/>
              <p:nvPr/>
            </p:nvSpPr>
            <p:spPr>
              <a:xfrm>
                <a:off x="4100898" y="1347008"/>
                <a:ext cx="171901" cy="162574"/>
              </a:xfrm>
              <a:custGeom>
                <a:avLst/>
                <a:gdLst/>
                <a:ahLst/>
                <a:cxnLst/>
                <a:rect l="l" t="t" r="r" b="b"/>
                <a:pathLst>
                  <a:path w="7907" h="7478" extrusionOk="0">
                    <a:moveTo>
                      <a:pt x="5545" y="0"/>
                    </a:moveTo>
                    <a:cubicBezTo>
                      <a:pt x="5405" y="0"/>
                      <a:pt x="5260" y="109"/>
                      <a:pt x="5007" y="362"/>
                    </a:cubicBezTo>
                    <a:lnTo>
                      <a:pt x="2723" y="2646"/>
                    </a:lnTo>
                    <a:cubicBezTo>
                      <a:pt x="1493" y="3876"/>
                      <a:pt x="571" y="4754"/>
                      <a:pt x="395" y="4886"/>
                    </a:cubicBezTo>
                    <a:cubicBezTo>
                      <a:pt x="44" y="5193"/>
                      <a:pt x="0" y="5281"/>
                      <a:pt x="44" y="5413"/>
                    </a:cubicBezTo>
                    <a:lnTo>
                      <a:pt x="44" y="5457"/>
                    </a:lnTo>
                    <a:cubicBezTo>
                      <a:pt x="44" y="5457"/>
                      <a:pt x="88" y="5501"/>
                      <a:pt x="88" y="5501"/>
                    </a:cubicBezTo>
                    <a:cubicBezTo>
                      <a:pt x="132" y="5545"/>
                      <a:pt x="132" y="5589"/>
                      <a:pt x="264" y="5633"/>
                    </a:cubicBezTo>
                    <a:cubicBezTo>
                      <a:pt x="352" y="5720"/>
                      <a:pt x="791" y="6160"/>
                      <a:pt x="1230" y="6599"/>
                    </a:cubicBezTo>
                    <a:cubicBezTo>
                      <a:pt x="1537" y="6906"/>
                      <a:pt x="1845" y="7214"/>
                      <a:pt x="2196" y="7477"/>
                    </a:cubicBezTo>
                    <a:cubicBezTo>
                      <a:pt x="2328" y="7477"/>
                      <a:pt x="2460" y="7433"/>
                      <a:pt x="2548" y="7346"/>
                    </a:cubicBezTo>
                    <a:cubicBezTo>
                      <a:pt x="2635" y="7214"/>
                      <a:pt x="2548" y="7082"/>
                      <a:pt x="1669" y="6204"/>
                    </a:cubicBezTo>
                    <a:lnTo>
                      <a:pt x="879" y="5369"/>
                    </a:lnTo>
                    <a:lnTo>
                      <a:pt x="922" y="5281"/>
                    </a:lnTo>
                    <a:cubicBezTo>
                      <a:pt x="1054" y="5106"/>
                      <a:pt x="2460" y="3788"/>
                      <a:pt x="3031" y="3305"/>
                    </a:cubicBezTo>
                    <a:lnTo>
                      <a:pt x="3206" y="3129"/>
                    </a:lnTo>
                    <a:lnTo>
                      <a:pt x="3909" y="3832"/>
                    </a:lnTo>
                    <a:cubicBezTo>
                      <a:pt x="4506" y="4394"/>
                      <a:pt x="4682" y="4506"/>
                      <a:pt x="4796" y="4506"/>
                    </a:cubicBezTo>
                    <a:cubicBezTo>
                      <a:pt x="4824" y="4506"/>
                      <a:pt x="4849" y="4499"/>
                      <a:pt x="4875" y="4491"/>
                    </a:cubicBezTo>
                    <a:cubicBezTo>
                      <a:pt x="5007" y="4447"/>
                      <a:pt x="5051" y="4359"/>
                      <a:pt x="5007" y="4227"/>
                    </a:cubicBezTo>
                    <a:cubicBezTo>
                      <a:pt x="4788" y="3920"/>
                      <a:pt x="4568" y="3656"/>
                      <a:pt x="4304" y="3393"/>
                    </a:cubicBezTo>
                    <a:lnTo>
                      <a:pt x="3602" y="2646"/>
                    </a:lnTo>
                    <a:lnTo>
                      <a:pt x="3821" y="2382"/>
                    </a:lnTo>
                    <a:cubicBezTo>
                      <a:pt x="3997" y="2163"/>
                      <a:pt x="5007" y="1153"/>
                      <a:pt x="5402" y="757"/>
                    </a:cubicBezTo>
                    <a:cubicBezTo>
                      <a:pt x="5458" y="674"/>
                      <a:pt x="5496" y="643"/>
                      <a:pt x="5528" y="643"/>
                    </a:cubicBezTo>
                    <a:cubicBezTo>
                      <a:pt x="5546" y="643"/>
                      <a:pt x="5562" y="653"/>
                      <a:pt x="5578" y="669"/>
                    </a:cubicBezTo>
                    <a:cubicBezTo>
                      <a:pt x="6017" y="977"/>
                      <a:pt x="6457" y="1328"/>
                      <a:pt x="6808" y="1680"/>
                    </a:cubicBezTo>
                    <a:cubicBezTo>
                      <a:pt x="7203" y="2031"/>
                      <a:pt x="7511" y="2338"/>
                      <a:pt x="7555" y="2382"/>
                    </a:cubicBezTo>
                    <a:cubicBezTo>
                      <a:pt x="7686" y="2382"/>
                      <a:pt x="7818" y="2295"/>
                      <a:pt x="7862" y="2207"/>
                    </a:cubicBezTo>
                    <a:cubicBezTo>
                      <a:pt x="7906" y="2031"/>
                      <a:pt x="7730" y="1855"/>
                      <a:pt x="7291" y="1416"/>
                    </a:cubicBezTo>
                    <a:cubicBezTo>
                      <a:pt x="6808" y="933"/>
                      <a:pt x="6325" y="494"/>
                      <a:pt x="5798" y="98"/>
                    </a:cubicBezTo>
                    <a:cubicBezTo>
                      <a:pt x="5703" y="35"/>
                      <a:pt x="5625" y="0"/>
                      <a:pt x="5545" y="0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8" name="Google Shape;1228;p32"/>
              <p:cNvSpPr/>
              <p:nvPr/>
            </p:nvSpPr>
            <p:spPr>
              <a:xfrm>
                <a:off x="4879115" y="637751"/>
                <a:ext cx="169031" cy="229535"/>
              </a:xfrm>
              <a:custGeom>
                <a:avLst/>
                <a:gdLst/>
                <a:ahLst/>
                <a:cxnLst/>
                <a:rect l="l" t="t" r="r" b="b"/>
                <a:pathLst>
                  <a:path w="7775" h="10558" extrusionOk="0">
                    <a:moveTo>
                      <a:pt x="5578" y="1"/>
                    </a:moveTo>
                    <a:lnTo>
                      <a:pt x="5578" y="1"/>
                    </a:lnTo>
                    <a:cubicBezTo>
                      <a:pt x="2328" y="177"/>
                      <a:pt x="0" y="3207"/>
                      <a:pt x="703" y="6370"/>
                    </a:cubicBezTo>
                    <a:cubicBezTo>
                      <a:pt x="1223" y="8902"/>
                      <a:pt x="3442" y="10557"/>
                      <a:pt x="5845" y="10557"/>
                    </a:cubicBezTo>
                    <a:cubicBezTo>
                      <a:pt x="6485" y="10557"/>
                      <a:pt x="7137" y="10440"/>
                      <a:pt x="7774" y="10191"/>
                    </a:cubicBezTo>
                    <a:cubicBezTo>
                      <a:pt x="7379" y="10059"/>
                      <a:pt x="7028" y="9839"/>
                      <a:pt x="6720" y="9576"/>
                    </a:cubicBezTo>
                    <a:cubicBezTo>
                      <a:pt x="4700" y="7951"/>
                      <a:pt x="3778" y="4744"/>
                      <a:pt x="4348" y="2241"/>
                    </a:cubicBezTo>
                    <a:cubicBezTo>
                      <a:pt x="4524" y="1406"/>
                      <a:pt x="4963" y="616"/>
                      <a:pt x="5578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9" name="Google Shape;1229;p32"/>
            <p:cNvGrpSpPr/>
            <p:nvPr/>
          </p:nvGrpSpPr>
          <p:grpSpPr>
            <a:xfrm>
              <a:off x="5915151" y="1220706"/>
              <a:ext cx="408920" cy="298413"/>
              <a:chOff x="3418164" y="569399"/>
              <a:chExt cx="527095" cy="384652"/>
            </a:xfrm>
          </p:grpSpPr>
          <p:sp>
            <p:nvSpPr>
              <p:cNvPr id="1230" name="Google Shape;1230;p32"/>
              <p:cNvSpPr/>
              <p:nvPr/>
            </p:nvSpPr>
            <p:spPr>
              <a:xfrm>
                <a:off x="3418164" y="569399"/>
                <a:ext cx="527095" cy="384652"/>
              </a:xfrm>
              <a:custGeom>
                <a:avLst/>
                <a:gdLst/>
                <a:ahLst/>
                <a:cxnLst/>
                <a:rect l="l" t="t" r="r" b="b"/>
                <a:pathLst>
                  <a:path w="24245" h="17693" extrusionOk="0">
                    <a:moveTo>
                      <a:pt x="18325" y="0"/>
                    </a:moveTo>
                    <a:cubicBezTo>
                      <a:pt x="17717" y="0"/>
                      <a:pt x="17099" y="136"/>
                      <a:pt x="16515" y="422"/>
                    </a:cubicBezTo>
                    <a:lnTo>
                      <a:pt x="2723" y="7537"/>
                    </a:lnTo>
                    <a:cubicBezTo>
                      <a:pt x="747" y="8547"/>
                      <a:pt x="0" y="10963"/>
                      <a:pt x="1010" y="12895"/>
                    </a:cubicBezTo>
                    <a:lnTo>
                      <a:pt x="2372" y="15531"/>
                    </a:lnTo>
                    <a:cubicBezTo>
                      <a:pt x="3078" y="16912"/>
                      <a:pt x="4449" y="17693"/>
                      <a:pt x="5870" y="17693"/>
                    </a:cubicBezTo>
                    <a:cubicBezTo>
                      <a:pt x="6483" y="17693"/>
                      <a:pt x="7105" y="17548"/>
                      <a:pt x="7686" y="17244"/>
                    </a:cubicBezTo>
                    <a:lnTo>
                      <a:pt x="21522" y="10128"/>
                    </a:lnTo>
                    <a:cubicBezTo>
                      <a:pt x="23454" y="9118"/>
                      <a:pt x="24245" y="6746"/>
                      <a:pt x="23235" y="4814"/>
                    </a:cubicBezTo>
                    <a:lnTo>
                      <a:pt x="21873" y="2135"/>
                    </a:lnTo>
                    <a:cubicBezTo>
                      <a:pt x="21161" y="773"/>
                      <a:pt x="19774" y="0"/>
                      <a:pt x="183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1" name="Google Shape;1231;p32"/>
              <p:cNvSpPr/>
              <p:nvPr/>
            </p:nvSpPr>
            <p:spPr>
              <a:xfrm>
                <a:off x="3621545" y="569399"/>
                <a:ext cx="322757" cy="301365"/>
              </a:xfrm>
              <a:custGeom>
                <a:avLst/>
                <a:gdLst/>
                <a:ahLst/>
                <a:cxnLst/>
                <a:rect l="l" t="t" r="r" b="b"/>
                <a:pathLst>
                  <a:path w="14846" h="13862" extrusionOk="0">
                    <a:moveTo>
                      <a:pt x="8951" y="0"/>
                    </a:moveTo>
                    <a:cubicBezTo>
                      <a:pt x="8344" y="0"/>
                      <a:pt x="7731" y="136"/>
                      <a:pt x="7160" y="422"/>
                    </a:cubicBezTo>
                    <a:lnTo>
                      <a:pt x="0" y="4155"/>
                    </a:lnTo>
                    <a:lnTo>
                      <a:pt x="4964" y="13862"/>
                    </a:lnTo>
                    <a:lnTo>
                      <a:pt x="12167" y="10128"/>
                    </a:lnTo>
                    <a:cubicBezTo>
                      <a:pt x="14099" y="9118"/>
                      <a:pt x="14846" y="6746"/>
                      <a:pt x="13880" y="4814"/>
                    </a:cubicBezTo>
                    <a:lnTo>
                      <a:pt x="12518" y="2135"/>
                    </a:lnTo>
                    <a:cubicBezTo>
                      <a:pt x="11806" y="773"/>
                      <a:pt x="10397" y="0"/>
                      <a:pt x="8951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2" name="Google Shape;1232;p32"/>
              <p:cNvSpPr/>
              <p:nvPr/>
            </p:nvSpPr>
            <p:spPr>
              <a:xfrm>
                <a:off x="3621545" y="644447"/>
                <a:ext cx="138486" cy="226317"/>
              </a:xfrm>
              <a:custGeom>
                <a:avLst/>
                <a:gdLst/>
                <a:ahLst/>
                <a:cxnLst/>
                <a:rect l="l" t="t" r="r" b="b"/>
                <a:pathLst>
                  <a:path w="6370" h="10410" extrusionOk="0">
                    <a:moveTo>
                      <a:pt x="1362" y="0"/>
                    </a:moveTo>
                    <a:lnTo>
                      <a:pt x="0" y="703"/>
                    </a:lnTo>
                    <a:lnTo>
                      <a:pt x="4964" y="10410"/>
                    </a:lnTo>
                    <a:lnTo>
                      <a:pt x="6369" y="9663"/>
                    </a:lnTo>
                    <a:lnTo>
                      <a:pt x="1362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3" name="Google Shape;1233;p32"/>
              <p:cNvSpPr/>
              <p:nvPr/>
            </p:nvSpPr>
            <p:spPr>
              <a:xfrm>
                <a:off x="3712267" y="610053"/>
                <a:ext cx="181445" cy="177662"/>
              </a:xfrm>
              <a:custGeom>
                <a:avLst/>
                <a:gdLst/>
                <a:ahLst/>
                <a:cxnLst/>
                <a:rect l="l" t="t" r="r" b="b"/>
                <a:pathLst>
                  <a:path w="8346" h="8172" extrusionOk="0">
                    <a:moveTo>
                      <a:pt x="4777" y="0"/>
                    </a:moveTo>
                    <a:cubicBezTo>
                      <a:pt x="4472" y="0"/>
                      <a:pt x="4125" y="1934"/>
                      <a:pt x="3821" y="1978"/>
                    </a:cubicBezTo>
                    <a:cubicBezTo>
                      <a:pt x="3817" y="1978"/>
                      <a:pt x="3814" y="1978"/>
                      <a:pt x="3810" y="1978"/>
                    </a:cubicBezTo>
                    <a:cubicBezTo>
                      <a:pt x="3506" y="1978"/>
                      <a:pt x="2673" y="428"/>
                      <a:pt x="2332" y="428"/>
                    </a:cubicBezTo>
                    <a:cubicBezTo>
                      <a:pt x="2315" y="428"/>
                      <a:pt x="2299" y="432"/>
                      <a:pt x="2284" y="440"/>
                    </a:cubicBezTo>
                    <a:cubicBezTo>
                      <a:pt x="1977" y="572"/>
                      <a:pt x="2899" y="2329"/>
                      <a:pt x="2635" y="2549"/>
                    </a:cubicBezTo>
                    <a:cubicBezTo>
                      <a:pt x="2606" y="2584"/>
                      <a:pt x="2549" y="2599"/>
                      <a:pt x="2471" y="2599"/>
                    </a:cubicBezTo>
                    <a:cubicBezTo>
                      <a:pt x="2044" y="2599"/>
                      <a:pt x="997" y="2147"/>
                      <a:pt x="617" y="2147"/>
                    </a:cubicBezTo>
                    <a:cubicBezTo>
                      <a:pt x="548" y="2147"/>
                      <a:pt x="501" y="2162"/>
                      <a:pt x="483" y="2197"/>
                    </a:cubicBezTo>
                    <a:cubicBezTo>
                      <a:pt x="351" y="2505"/>
                      <a:pt x="2108" y="3427"/>
                      <a:pt x="2064" y="3734"/>
                    </a:cubicBezTo>
                    <a:cubicBezTo>
                      <a:pt x="1977" y="4086"/>
                      <a:pt x="0" y="4437"/>
                      <a:pt x="88" y="4745"/>
                    </a:cubicBezTo>
                    <a:cubicBezTo>
                      <a:pt x="132" y="4898"/>
                      <a:pt x="648" y="4898"/>
                      <a:pt x="1169" y="4898"/>
                    </a:cubicBezTo>
                    <a:cubicBezTo>
                      <a:pt x="1691" y="4898"/>
                      <a:pt x="2218" y="4898"/>
                      <a:pt x="2284" y="5052"/>
                    </a:cubicBezTo>
                    <a:cubicBezTo>
                      <a:pt x="2460" y="5360"/>
                      <a:pt x="1054" y="6765"/>
                      <a:pt x="1274" y="7029"/>
                    </a:cubicBezTo>
                    <a:cubicBezTo>
                      <a:pt x="1292" y="7044"/>
                      <a:pt x="1317" y="7051"/>
                      <a:pt x="1346" y="7051"/>
                    </a:cubicBezTo>
                    <a:cubicBezTo>
                      <a:pt x="1707" y="7051"/>
                      <a:pt x="2813" y="5960"/>
                      <a:pt x="3150" y="5960"/>
                    </a:cubicBezTo>
                    <a:cubicBezTo>
                      <a:pt x="3172" y="5960"/>
                      <a:pt x="3191" y="5964"/>
                      <a:pt x="3206" y="5974"/>
                    </a:cubicBezTo>
                    <a:cubicBezTo>
                      <a:pt x="3514" y="6150"/>
                      <a:pt x="3250" y="8127"/>
                      <a:pt x="3558" y="8171"/>
                    </a:cubicBezTo>
                    <a:cubicBezTo>
                      <a:pt x="3562" y="8171"/>
                      <a:pt x="3566" y="8171"/>
                      <a:pt x="3570" y="8171"/>
                    </a:cubicBezTo>
                    <a:cubicBezTo>
                      <a:pt x="3916" y="8171"/>
                      <a:pt x="4220" y="6281"/>
                      <a:pt x="4524" y="6238"/>
                    </a:cubicBezTo>
                    <a:cubicBezTo>
                      <a:pt x="4533" y="6236"/>
                      <a:pt x="4541" y="6235"/>
                      <a:pt x="4551" y="6235"/>
                    </a:cubicBezTo>
                    <a:cubicBezTo>
                      <a:pt x="4906" y="6235"/>
                      <a:pt x="5740" y="7782"/>
                      <a:pt x="6069" y="7782"/>
                    </a:cubicBezTo>
                    <a:cubicBezTo>
                      <a:pt x="6082" y="7782"/>
                      <a:pt x="6094" y="7780"/>
                      <a:pt x="6105" y="7775"/>
                    </a:cubicBezTo>
                    <a:cubicBezTo>
                      <a:pt x="6369" y="7600"/>
                      <a:pt x="5490" y="5843"/>
                      <a:pt x="5710" y="5623"/>
                    </a:cubicBezTo>
                    <a:cubicBezTo>
                      <a:pt x="5745" y="5588"/>
                      <a:pt x="5806" y="5573"/>
                      <a:pt x="5887" y="5573"/>
                    </a:cubicBezTo>
                    <a:cubicBezTo>
                      <a:pt x="6332" y="5573"/>
                      <a:pt x="7361" y="6024"/>
                      <a:pt x="7759" y="6024"/>
                    </a:cubicBezTo>
                    <a:cubicBezTo>
                      <a:pt x="7831" y="6024"/>
                      <a:pt x="7883" y="6010"/>
                      <a:pt x="7906" y="5974"/>
                    </a:cubicBezTo>
                    <a:cubicBezTo>
                      <a:pt x="8038" y="5667"/>
                      <a:pt x="6281" y="4745"/>
                      <a:pt x="6325" y="4437"/>
                    </a:cubicBezTo>
                    <a:cubicBezTo>
                      <a:pt x="6369" y="4086"/>
                      <a:pt x="8345" y="3734"/>
                      <a:pt x="8257" y="3427"/>
                    </a:cubicBezTo>
                    <a:cubicBezTo>
                      <a:pt x="8235" y="3273"/>
                      <a:pt x="7730" y="3273"/>
                      <a:pt x="7209" y="3273"/>
                    </a:cubicBezTo>
                    <a:cubicBezTo>
                      <a:pt x="6687" y="3273"/>
                      <a:pt x="6149" y="3273"/>
                      <a:pt x="6061" y="3120"/>
                    </a:cubicBezTo>
                    <a:cubicBezTo>
                      <a:pt x="5929" y="2812"/>
                      <a:pt x="7335" y="1407"/>
                      <a:pt x="7071" y="1187"/>
                    </a:cubicBezTo>
                    <a:cubicBezTo>
                      <a:pt x="7053" y="1164"/>
                      <a:pt x="7025" y="1154"/>
                      <a:pt x="6990" y="1154"/>
                    </a:cubicBezTo>
                    <a:cubicBezTo>
                      <a:pt x="6636" y="1154"/>
                      <a:pt x="5536" y="2206"/>
                      <a:pt x="5187" y="2206"/>
                    </a:cubicBezTo>
                    <a:cubicBezTo>
                      <a:pt x="5169" y="2206"/>
                      <a:pt x="5153" y="2203"/>
                      <a:pt x="5139" y="2197"/>
                    </a:cubicBezTo>
                    <a:cubicBezTo>
                      <a:pt x="4831" y="2022"/>
                      <a:pt x="5095" y="89"/>
                      <a:pt x="4787" y="1"/>
                    </a:cubicBezTo>
                    <a:cubicBezTo>
                      <a:pt x="4784" y="1"/>
                      <a:pt x="4781" y="0"/>
                      <a:pt x="4777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34" name="Google Shape;1234;p32"/>
            <p:cNvGrpSpPr/>
            <p:nvPr/>
          </p:nvGrpSpPr>
          <p:grpSpPr>
            <a:xfrm>
              <a:off x="4932866" y="1214989"/>
              <a:ext cx="3623948" cy="3176286"/>
              <a:chOff x="2152006" y="562029"/>
              <a:chExt cx="4671239" cy="4094207"/>
            </a:xfrm>
          </p:grpSpPr>
          <p:sp>
            <p:nvSpPr>
              <p:cNvPr id="1235" name="Google Shape;1235;p32"/>
              <p:cNvSpPr/>
              <p:nvPr/>
            </p:nvSpPr>
            <p:spPr>
              <a:xfrm>
                <a:off x="4848548" y="820130"/>
                <a:ext cx="140399" cy="269298"/>
              </a:xfrm>
              <a:custGeom>
                <a:avLst/>
                <a:gdLst/>
                <a:ahLst/>
                <a:cxnLst/>
                <a:rect l="l" t="t" r="r" b="b"/>
                <a:pathLst>
                  <a:path w="6458" h="12387" extrusionOk="0">
                    <a:moveTo>
                      <a:pt x="4042" y="1"/>
                    </a:moveTo>
                    <a:lnTo>
                      <a:pt x="3690" y="879"/>
                    </a:lnTo>
                    <a:lnTo>
                      <a:pt x="3646" y="1055"/>
                    </a:lnTo>
                    <a:lnTo>
                      <a:pt x="1" y="12387"/>
                    </a:lnTo>
                    <a:lnTo>
                      <a:pt x="6457" y="1231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6" name="Google Shape;1236;p32"/>
              <p:cNvSpPr/>
              <p:nvPr/>
            </p:nvSpPr>
            <p:spPr>
              <a:xfrm>
                <a:off x="4872506" y="636555"/>
                <a:ext cx="266341" cy="230665"/>
              </a:xfrm>
              <a:custGeom>
                <a:avLst/>
                <a:gdLst/>
                <a:ahLst/>
                <a:cxnLst/>
                <a:rect l="l" t="t" r="r" b="b"/>
                <a:pathLst>
                  <a:path w="12251" h="10610" extrusionOk="0">
                    <a:moveTo>
                      <a:pt x="6195" y="0"/>
                    </a:moveTo>
                    <a:cubicBezTo>
                      <a:pt x="2836" y="0"/>
                      <a:pt x="1" y="3289"/>
                      <a:pt x="1139" y="6952"/>
                    </a:cubicBezTo>
                    <a:cubicBezTo>
                      <a:pt x="1917" y="9356"/>
                      <a:pt x="4048" y="10609"/>
                      <a:pt x="6189" y="10609"/>
                    </a:cubicBezTo>
                    <a:cubicBezTo>
                      <a:pt x="8037" y="10609"/>
                      <a:pt x="9892" y="9675"/>
                      <a:pt x="10889" y="7742"/>
                    </a:cubicBezTo>
                    <a:cubicBezTo>
                      <a:pt x="12251" y="5107"/>
                      <a:pt x="11197" y="1945"/>
                      <a:pt x="8605" y="583"/>
                    </a:cubicBezTo>
                    <a:cubicBezTo>
                      <a:pt x="7803" y="182"/>
                      <a:pt x="6985" y="0"/>
                      <a:pt x="6195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1237" name="Google Shape;1237;p32"/>
              <p:cNvGrpSpPr/>
              <p:nvPr/>
            </p:nvGrpSpPr>
            <p:grpSpPr>
              <a:xfrm>
                <a:off x="2268208" y="1833926"/>
                <a:ext cx="428089" cy="556988"/>
                <a:chOff x="2268208" y="1833926"/>
                <a:chExt cx="428089" cy="556988"/>
              </a:xfrm>
            </p:grpSpPr>
            <p:sp>
              <p:nvSpPr>
                <p:cNvPr id="1238" name="Google Shape;1238;p32"/>
                <p:cNvSpPr/>
                <p:nvPr/>
              </p:nvSpPr>
              <p:spPr>
                <a:xfrm>
                  <a:off x="2491938" y="1987000"/>
                  <a:ext cx="175705" cy="2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82" h="9488" extrusionOk="0">
                      <a:moveTo>
                        <a:pt x="1977" y="0"/>
                      </a:moveTo>
                      <a:lnTo>
                        <a:pt x="0" y="1406"/>
                      </a:lnTo>
                      <a:lnTo>
                        <a:pt x="527" y="2021"/>
                      </a:lnTo>
                      <a:lnTo>
                        <a:pt x="703" y="2152"/>
                      </a:lnTo>
                      <a:lnTo>
                        <a:pt x="8082" y="9487"/>
                      </a:lnTo>
                      <a:lnTo>
                        <a:pt x="8082" y="9487"/>
                      </a:lnTo>
                      <a:lnTo>
                        <a:pt x="197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9" name="Google Shape;1239;p32"/>
                <p:cNvSpPr/>
                <p:nvPr/>
              </p:nvSpPr>
              <p:spPr>
                <a:xfrm>
                  <a:off x="2359213" y="1833926"/>
                  <a:ext cx="216773" cy="202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1" h="9296" extrusionOk="0">
                      <a:moveTo>
                        <a:pt x="5022" y="1"/>
                      </a:moveTo>
                      <a:cubicBezTo>
                        <a:pt x="2766" y="1"/>
                        <a:pt x="792" y="1617"/>
                        <a:pt x="395" y="3879"/>
                      </a:cubicBezTo>
                      <a:cubicBezTo>
                        <a:pt x="0" y="6426"/>
                        <a:pt x="1669" y="8798"/>
                        <a:pt x="4217" y="9237"/>
                      </a:cubicBezTo>
                      <a:cubicBezTo>
                        <a:pt x="4463" y="9276"/>
                        <a:pt x="4709" y="9295"/>
                        <a:pt x="4952" y="9295"/>
                      </a:cubicBezTo>
                      <a:cubicBezTo>
                        <a:pt x="7177" y="9295"/>
                        <a:pt x="9179" y="7712"/>
                        <a:pt x="9575" y="5416"/>
                      </a:cubicBezTo>
                      <a:cubicBezTo>
                        <a:pt x="9970" y="2912"/>
                        <a:pt x="8257" y="497"/>
                        <a:pt x="5754" y="58"/>
                      </a:cubicBezTo>
                      <a:cubicBezTo>
                        <a:pt x="5508" y="19"/>
                        <a:pt x="5263" y="1"/>
                        <a:pt x="5022" y="1"/>
                      </a:cubicBezTo>
                      <a:close/>
                    </a:path>
                  </a:pathLst>
                </a:custGeom>
                <a:solidFill>
                  <a:srgbClr val="D55D79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0" name="Google Shape;1240;p32"/>
                <p:cNvSpPr/>
                <p:nvPr/>
              </p:nvSpPr>
              <p:spPr>
                <a:xfrm>
                  <a:off x="2454697" y="2283951"/>
                  <a:ext cx="241600" cy="106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3" h="4920" extrusionOk="0">
                      <a:moveTo>
                        <a:pt x="967" y="1"/>
                      </a:moveTo>
                      <a:lnTo>
                        <a:pt x="0" y="2241"/>
                      </a:lnTo>
                      <a:lnTo>
                        <a:pt x="791" y="2460"/>
                      </a:lnTo>
                      <a:lnTo>
                        <a:pt x="967" y="2504"/>
                      </a:lnTo>
                      <a:lnTo>
                        <a:pt x="11112" y="4920"/>
                      </a:lnTo>
                      <a:lnTo>
                        <a:pt x="11112" y="4920"/>
                      </a:lnTo>
                      <a:lnTo>
                        <a:pt x="967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1" name="Google Shape;1241;p32"/>
                <p:cNvSpPr/>
                <p:nvPr/>
              </p:nvSpPr>
              <p:spPr>
                <a:xfrm>
                  <a:off x="2268208" y="2173619"/>
                  <a:ext cx="244753" cy="2019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8" h="9287" extrusionOk="0">
                      <a:moveTo>
                        <a:pt x="5634" y="1"/>
                      </a:moveTo>
                      <a:cubicBezTo>
                        <a:pt x="3844" y="1"/>
                        <a:pt x="2131" y="1062"/>
                        <a:pt x="1375" y="2836"/>
                      </a:cubicBezTo>
                      <a:cubicBezTo>
                        <a:pt x="1" y="6030"/>
                        <a:pt x="2521" y="9287"/>
                        <a:pt x="5643" y="9287"/>
                      </a:cubicBezTo>
                      <a:cubicBezTo>
                        <a:pt x="6213" y="9287"/>
                        <a:pt x="6802" y="9178"/>
                        <a:pt x="7392" y="8941"/>
                      </a:cubicBezTo>
                      <a:cubicBezTo>
                        <a:pt x="11214" y="7360"/>
                        <a:pt x="11257" y="1957"/>
                        <a:pt x="7436" y="376"/>
                      </a:cubicBezTo>
                      <a:cubicBezTo>
                        <a:pt x="6849" y="121"/>
                        <a:pt x="6237" y="1"/>
                        <a:pt x="5634" y="1"/>
                      </a:cubicBezTo>
                      <a:close/>
                    </a:path>
                  </a:pathLst>
                </a:custGeom>
                <a:solidFill>
                  <a:srgbClr val="5ABAD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42" name="Google Shape;1242;p32"/>
              <p:cNvSpPr/>
              <p:nvPr/>
            </p:nvSpPr>
            <p:spPr>
              <a:xfrm>
                <a:off x="2152006" y="2540922"/>
                <a:ext cx="529964" cy="383782"/>
              </a:xfrm>
              <a:custGeom>
                <a:avLst/>
                <a:gdLst/>
                <a:ahLst/>
                <a:cxnLst/>
                <a:rect l="l" t="t" r="r" b="b"/>
                <a:pathLst>
                  <a:path w="24377" h="17653" extrusionOk="0">
                    <a:moveTo>
                      <a:pt x="20371" y="0"/>
                    </a:moveTo>
                    <a:cubicBezTo>
                      <a:pt x="20056" y="0"/>
                      <a:pt x="19772" y="34"/>
                      <a:pt x="19545" y="83"/>
                    </a:cubicBezTo>
                    <a:lnTo>
                      <a:pt x="19457" y="83"/>
                    </a:lnTo>
                    <a:lnTo>
                      <a:pt x="19370" y="127"/>
                    </a:lnTo>
                    <a:cubicBezTo>
                      <a:pt x="19282" y="215"/>
                      <a:pt x="11156" y="5749"/>
                      <a:pt x="8257" y="7945"/>
                    </a:cubicBezTo>
                    <a:cubicBezTo>
                      <a:pt x="6852" y="9044"/>
                      <a:pt x="6105" y="10054"/>
                      <a:pt x="6061" y="10976"/>
                    </a:cubicBezTo>
                    <a:cubicBezTo>
                      <a:pt x="6061" y="11327"/>
                      <a:pt x="6149" y="11679"/>
                      <a:pt x="6413" y="11986"/>
                    </a:cubicBezTo>
                    <a:cubicBezTo>
                      <a:pt x="6808" y="12601"/>
                      <a:pt x="7467" y="13040"/>
                      <a:pt x="8257" y="13172"/>
                    </a:cubicBezTo>
                    <a:cubicBezTo>
                      <a:pt x="8313" y="13175"/>
                      <a:pt x="8368" y="13176"/>
                      <a:pt x="8423" y="13176"/>
                    </a:cubicBezTo>
                    <a:cubicBezTo>
                      <a:pt x="9245" y="13176"/>
                      <a:pt x="10056" y="12870"/>
                      <a:pt x="10673" y="12294"/>
                    </a:cubicBezTo>
                    <a:lnTo>
                      <a:pt x="18711" y="6584"/>
                    </a:lnTo>
                    <a:cubicBezTo>
                      <a:pt x="18974" y="6408"/>
                      <a:pt x="19018" y="6101"/>
                      <a:pt x="18842" y="5837"/>
                    </a:cubicBezTo>
                    <a:cubicBezTo>
                      <a:pt x="18737" y="5679"/>
                      <a:pt x="18568" y="5600"/>
                      <a:pt x="18403" y="5600"/>
                    </a:cubicBezTo>
                    <a:cubicBezTo>
                      <a:pt x="18293" y="5600"/>
                      <a:pt x="18184" y="5635"/>
                      <a:pt x="18096" y="5705"/>
                    </a:cubicBezTo>
                    <a:lnTo>
                      <a:pt x="10014" y="11415"/>
                    </a:lnTo>
                    <a:lnTo>
                      <a:pt x="9970" y="11459"/>
                    </a:lnTo>
                    <a:cubicBezTo>
                      <a:pt x="9531" y="11854"/>
                      <a:pt x="8960" y="12074"/>
                      <a:pt x="8389" y="12074"/>
                    </a:cubicBezTo>
                    <a:cubicBezTo>
                      <a:pt x="7906" y="11986"/>
                      <a:pt x="7511" y="11723"/>
                      <a:pt x="7291" y="11327"/>
                    </a:cubicBezTo>
                    <a:lnTo>
                      <a:pt x="7291" y="11284"/>
                    </a:lnTo>
                    <a:lnTo>
                      <a:pt x="7203" y="11240"/>
                    </a:lnTo>
                    <a:cubicBezTo>
                      <a:pt x="7159" y="11152"/>
                      <a:pt x="7159" y="11064"/>
                      <a:pt x="7159" y="10976"/>
                    </a:cubicBezTo>
                    <a:cubicBezTo>
                      <a:pt x="7203" y="10713"/>
                      <a:pt x="7423" y="10010"/>
                      <a:pt x="8960" y="8824"/>
                    </a:cubicBezTo>
                    <a:cubicBezTo>
                      <a:pt x="11683" y="6760"/>
                      <a:pt x="19018" y="1753"/>
                      <a:pt x="19941" y="1138"/>
                    </a:cubicBezTo>
                    <a:cubicBezTo>
                      <a:pt x="20130" y="1092"/>
                      <a:pt x="20322" y="1070"/>
                      <a:pt x="20513" y="1070"/>
                    </a:cubicBezTo>
                    <a:cubicBezTo>
                      <a:pt x="21428" y="1070"/>
                      <a:pt x="22315" y="1575"/>
                      <a:pt x="22752" y="2411"/>
                    </a:cubicBezTo>
                    <a:lnTo>
                      <a:pt x="22752" y="2455"/>
                    </a:lnTo>
                    <a:cubicBezTo>
                      <a:pt x="23191" y="3334"/>
                      <a:pt x="23059" y="4388"/>
                      <a:pt x="22488" y="5134"/>
                    </a:cubicBezTo>
                    <a:lnTo>
                      <a:pt x="6369" y="16115"/>
                    </a:lnTo>
                    <a:cubicBezTo>
                      <a:pt x="6278" y="16183"/>
                      <a:pt x="5636" y="16544"/>
                      <a:pt x="4782" y="16544"/>
                    </a:cubicBezTo>
                    <a:cubicBezTo>
                      <a:pt x="3984" y="16544"/>
                      <a:pt x="3000" y="16228"/>
                      <a:pt x="2108" y="15061"/>
                    </a:cubicBezTo>
                    <a:cubicBezTo>
                      <a:pt x="1186" y="13436"/>
                      <a:pt x="1669" y="11415"/>
                      <a:pt x="3162" y="10361"/>
                    </a:cubicBezTo>
                    <a:cubicBezTo>
                      <a:pt x="6061" y="7945"/>
                      <a:pt x="15592" y="1621"/>
                      <a:pt x="15680" y="1577"/>
                    </a:cubicBezTo>
                    <a:cubicBezTo>
                      <a:pt x="15944" y="1401"/>
                      <a:pt x="15988" y="1050"/>
                      <a:pt x="15856" y="786"/>
                    </a:cubicBezTo>
                    <a:cubicBezTo>
                      <a:pt x="15745" y="647"/>
                      <a:pt x="15563" y="561"/>
                      <a:pt x="15378" y="561"/>
                    </a:cubicBezTo>
                    <a:cubicBezTo>
                      <a:pt x="15271" y="561"/>
                      <a:pt x="15162" y="590"/>
                      <a:pt x="15065" y="654"/>
                    </a:cubicBezTo>
                    <a:cubicBezTo>
                      <a:pt x="14714" y="918"/>
                      <a:pt x="5402" y="7067"/>
                      <a:pt x="2460" y="9527"/>
                    </a:cubicBezTo>
                    <a:cubicBezTo>
                      <a:pt x="571" y="10976"/>
                      <a:pt x="0" y="13611"/>
                      <a:pt x="1186" y="15676"/>
                    </a:cubicBezTo>
                    <a:lnTo>
                      <a:pt x="1186" y="15720"/>
                    </a:lnTo>
                    <a:lnTo>
                      <a:pt x="1230" y="15720"/>
                    </a:lnTo>
                    <a:cubicBezTo>
                      <a:pt x="2337" y="17196"/>
                      <a:pt x="3665" y="17652"/>
                      <a:pt x="4812" y="17652"/>
                    </a:cubicBezTo>
                    <a:cubicBezTo>
                      <a:pt x="5712" y="17652"/>
                      <a:pt x="6501" y="17371"/>
                      <a:pt x="6984" y="17081"/>
                    </a:cubicBezTo>
                    <a:lnTo>
                      <a:pt x="23191" y="5969"/>
                    </a:lnTo>
                    <a:lnTo>
                      <a:pt x="23235" y="5925"/>
                    </a:lnTo>
                    <a:cubicBezTo>
                      <a:pt x="24201" y="4827"/>
                      <a:pt x="24377" y="3246"/>
                      <a:pt x="23674" y="1972"/>
                    </a:cubicBezTo>
                    <a:cubicBezTo>
                      <a:pt x="22924" y="405"/>
                      <a:pt x="21461" y="0"/>
                      <a:pt x="20371" y="0"/>
                    </a:cubicBez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3" name="Google Shape;1243;p32"/>
              <p:cNvSpPr/>
              <p:nvPr/>
            </p:nvSpPr>
            <p:spPr>
              <a:xfrm>
                <a:off x="6475661" y="1374292"/>
                <a:ext cx="347585" cy="537943"/>
              </a:xfrm>
              <a:custGeom>
                <a:avLst/>
                <a:gdLst/>
                <a:ahLst/>
                <a:cxnLst/>
                <a:rect l="l" t="t" r="r" b="b"/>
                <a:pathLst>
                  <a:path w="15988" h="24744" extrusionOk="0">
                    <a:moveTo>
                      <a:pt x="3782" y="1"/>
                    </a:moveTo>
                    <a:cubicBezTo>
                      <a:pt x="3382" y="1"/>
                      <a:pt x="2980" y="67"/>
                      <a:pt x="2592" y="205"/>
                    </a:cubicBezTo>
                    <a:cubicBezTo>
                      <a:pt x="439" y="908"/>
                      <a:pt x="88" y="3016"/>
                      <a:pt x="176" y="4070"/>
                    </a:cubicBezTo>
                    <a:lnTo>
                      <a:pt x="176" y="4158"/>
                    </a:lnTo>
                    <a:lnTo>
                      <a:pt x="220" y="4246"/>
                    </a:lnTo>
                    <a:cubicBezTo>
                      <a:pt x="264" y="4334"/>
                      <a:pt x="4656" y="13162"/>
                      <a:pt x="6413" y="16324"/>
                    </a:cubicBezTo>
                    <a:cubicBezTo>
                      <a:pt x="7291" y="17905"/>
                      <a:pt x="8214" y="18784"/>
                      <a:pt x="9092" y="18916"/>
                    </a:cubicBezTo>
                    <a:cubicBezTo>
                      <a:pt x="9186" y="18939"/>
                      <a:pt x="9283" y="18950"/>
                      <a:pt x="9381" y="18950"/>
                    </a:cubicBezTo>
                    <a:cubicBezTo>
                      <a:pt x="9649" y="18950"/>
                      <a:pt x="9921" y="18869"/>
                      <a:pt x="10146" y="18740"/>
                    </a:cubicBezTo>
                    <a:cubicBezTo>
                      <a:pt x="10805" y="18433"/>
                      <a:pt x="11332" y="17818"/>
                      <a:pt x="11552" y="17071"/>
                    </a:cubicBezTo>
                    <a:cubicBezTo>
                      <a:pt x="11727" y="16193"/>
                      <a:pt x="11552" y="15314"/>
                      <a:pt x="11068" y="14567"/>
                    </a:cubicBezTo>
                    <a:lnTo>
                      <a:pt x="6501" y="5827"/>
                    </a:lnTo>
                    <a:cubicBezTo>
                      <a:pt x="6408" y="5612"/>
                      <a:pt x="6230" y="5504"/>
                      <a:pt x="6026" y="5504"/>
                    </a:cubicBezTo>
                    <a:cubicBezTo>
                      <a:pt x="5938" y="5504"/>
                      <a:pt x="5846" y="5524"/>
                      <a:pt x="5754" y="5563"/>
                    </a:cubicBezTo>
                    <a:cubicBezTo>
                      <a:pt x="5490" y="5695"/>
                      <a:pt x="5403" y="6047"/>
                      <a:pt x="5534" y="6310"/>
                    </a:cubicBezTo>
                    <a:lnTo>
                      <a:pt x="10102" y="15094"/>
                    </a:lnTo>
                    <a:lnTo>
                      <a:pt x="10146" y="15138"/>
                    </a:lnTo>
                    <a:cubicBezTo>
                      <a:pt x="10454" y="15622"/>
                      <a:pt x="10585" y="16236"/>
                      <a:pt x="10497" y="16807"/>
                    </a:cubicBezTo>
                    <a:cubicBezTo>
                      <a:pt x="10366" y="17247"/>
                      <a:pt x="10014" y="17598"/>
                      <a:pt x="9575" y="17774"/>
                    </a:cubicBezTo>
                    <a:lnTo>
                      <a:pt x="9487" y="17818"/>
                    </a:lnTo>
                    <a:cubicBezTo>
                      <a:pt x="9443" y="17840"/>
                      <a:pt x="9399" y="17851"/>
                      <a:pt x="9355" y="17851"/>
                    </a:cubicBezTo>
                    <a:cubicBezTo>
                      <a:pt x="9312" y="17851"/>
                      <a:pt x="9268" y="17840"/>
                      <a:pt x="9224" y="17818"/>
                    </a:cubicBezTo>
                    <a:cubicBezTo>
                      <a:pt x="9004" y="17774"/>
                      <a:pt x="8301" y="17422"/>
                      <a:pt x="7379" y="15753"/>
                    </a:cubicBezTo>
                    <a:cubicBezTo>
                      <a:pt x="5710" y="12811"/>
                      <a:pt x="1757" y="4817"/>
                      <a:pt x="1230" y="3851"/>
                    </a:cubicBezTo>
                    <a:cubicBezTo>
                      <a:pt x="1142" y="2709"/>
                      <a:pt x="1845" y="1611"/>
                      <a:pt x="2943" y="1259"/>
                    </a:cubicBezTo>
                    <a:cubicBezTo>
                      <a:pt x="3218" y="1154"/>
                      <a:pt x="3505" y="1104"/>
                      <a:pt x="3790" y="1104"/>
                    </a:cubicBezTo>
                    <a:cubicBezTo>
                      <a:pt x="4459" y="1104"/>
                      <a:pt x="5116" y="1381"/>
                      <a:pt x="5578" y="1874"/>
                    </a:cubicBezTo>
                    <a:lnTo>
                      <a:pt x="14231" y="19311"/>
                    </a:lnTo>
                    <a:cubicBezTo>
                      <a:pt x="14319" y="19531"/>
                      <a:pt x="15241" y="21946"/>
                      <a:pt x="12606" y="23440"/>
                    </a:cubicBezTo>
                    <a:cubicBezTo>
                      <a:pt x="12185" y="23601"/>
                      <a:pt x="11748" y="23678"/>
                      <a:pt x="11316" y="23678"/>
                    </a:cubicBezTo>
                    <a:cubicBezTo>
                      <a:pt x="9990" y="23678"/>
                      <a:pt x="8711" y="22952"/>
                      <a:pt x="8082" y="21727"/>
                    </a:cubicBezTo>
                    <a:cubicBezTo>
                      <a:pt x="6061" y="18520"/>
                      <a:pt x="1142" y="8199"/>
                      <a:pt x="1098" y="8111"/>
                    </a:cubicBezTo>
                    <a:cubicBezTo>
                      <a:pt x="1002" y="7918"/>
                      <a:pt x="811" y="7796"/>
                      <a:pt x="595" y="7796"/>
                    </a:cubicBezTo>
                    <a:cubicBezTo>
                      <a:pt x="516" y="7796"/>
                      <a:pt x="434" y="7812"/>
                      <a:pt x="352" y="7847"/>
                    </a:cubicBezTo>
                    <a:cubicBezTo>
                      <a:pt x="88" y="7979"/>
                      <a:pt x="0" y="8287"/>
                      <a:pt x="132" y="8594"/>
                    </a:cubicBezTo>
                    <a:cubicBezTo>
                      <a:pt x="308" y="8989"/>
                      <a:pt x="5139" y="19003"/>
                      <a:pt x="7159" y="22298"/>
                    </a:cubicBezTo>
                    <a:cubicBezTo>
                      <a:pt x="8004" y="23857"/>
                      <a:pt x="9618" y="24744"/>
                      <a:pt x="11308" y="24744"/>
                    </a:cubicBezTo>
                    <a:cubicBezTo>
                      <a:pt x="11903" y="24744"/>
                      <a:pt x="12506" y="24634"/>
                      <a:pt x="13089" y="24406"/>
                    </a:cubicBezTo>
                    <a:lnTo>
                      <a:pt x="13133" y="24406"/>
                    </a:lnTo>
                    <a:cubicBezTo>
                      <a:pt x="15988" y="22781"/>
                      <a:pt x="15812" y="20102"/>
                      <a:pt x="15241" y="18872"/>
                    </a:cubicBezTo>
                    <a:lnTo>
                      <a:pt x="6501" y="1259"/>
                    </a:lnTo>
                    <a:lnTo>
                      <a:pt x="6457" y="1171"/>
                    </a:lnTo>
                    <a:cubicBezTo>
                      <a:pt x="5766" y="418"/>
                      <a:pt x="4783" y="1"/>
                      <a:pt x="3782" y="1"/>
                    </a:cubicBez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4" name="Google Shape;1244;p32"/>
              <p:cNvSpPr/>
              <p:nvPr/>
            </p:nvSpPr>
            <p:spPr>
              <a:xfrm>
                <a:off x="5156978" y="562029"/>
                <a:ext cx="362868" cy="531443"/>
              </a:xfrm>
              <a:custGeom>
                <a:avLst/>
                <a:gdLst/>
                <a:ahLst/>
                <a:cxnLst/>
                <a:rect l="l" t="t" r="r" b="b"/>
                <a:pathLst>
                  <a:path w="16691" h="24445" extrusionOk="0">
                    <a:moveTo>
                      <a:pt x="4834" y="0"/>
                    </a:moveTo>
                    <a:cubicBezTo>
                      <a:pt x="4185" y="0"/>
                      <a:pt x="3528" y="133"/>
                      <a:pt x="2899" y="409"/>
                    </a:cubicBezTo>
                    <a:lnTo>
                      <a:pt x="2767" y="409"/>
                    </a:lnTo>
                    <a:cubicBezTo>
                      <a:pt x="0" y="2166"/>
                      <a:pt x="308" y="4845"/>
                      <a:pt x="879" y="6031"/>
                    </a:cubicBezTo>
                    <a:lnTo>
                      <a:pt x="10322" y="23293"/>
                    </a:lnTo>
                    <a:lnTo>
                      <a:pt x="10366" y="23380"/>
                    </a:lnTo>
                    <a:cubicBezTo>
                      <a:pt x="11048" y="24063"/>
                      <a:pt x="11971" y="24444"/>
                      <a:pt x="12918" y="24444"/>
                    </a:cubicBezTo>
                    <a:cubicBezTo>
                      <a:pt x="13373" y="24444"/>
                      <a:pt x="13833" y="24356"/>
                      <a:pt x="14275" y="24171"/>
                    </a:cubicBezTo>
                    <a:cubicBezTo>
                      <a:pt x="16383" y="23424"/>
                      <a:pt x="16691" y="21272"/>
                      <a:pt x="16515" y="20262"/>
                    </a:cubicBezTo>
                    <a:lnTo>
                      <a:pt x="16515" y="20174"/>
                    </a:lnTo>
                    <a:lnTo>
                      <a:pt x="16471" y="20086"/>
                    </a:lnTo>
                    <a:cubicBezTo>
                      <a:pt x="16427" y="19998"/>
                      <a:pt x="11728" y="11346"/>
                      <a:pt x="9795" y="8227"/>
                    </a:cubicBezTo>
                    <a:cubicBezTo>
                      <a:pt x="8873" y="6690"/>
                      <a:pt x="7950" y="5856"/>
                      <a:pt x="7072" y="5724"/>
                    </a:cubicBezTo>
                    <a:cubicBezTo>
                      <a:pt x="7013" y="5717"/>
                      <a:pt x="6953" y="5713"/>
                      <a:pt x="6893" y="5713"/>
                    </a:cubicBezTo>
                    <a:cubicBezTo>
                      <a:pt x="6591" y="5713"/>
                      <a:pt x="6274" y="5804"/>
                      <a:pt x="6018" y="5987"/>
                    </a:cubicBezTo>
                    <a:cubicBezTo>
                      <a:pt x="5359" y="6295"/>
                      <a:pt x="4832" y="6910"/>
                      <a:pt x="4656" y="7656"/>
                    </a:cubicBezTo>
                    <a:cubicBezTo>
                      <a:pt x="4524" y="8579"/>
                      <a:pt x="4744" y="9457"/>
                      <a:pt x="5271" y="10204"/>
                    </a:cubicBezTo>
                    <a:lnTo>
                      <a:pt x="10146" y="18769"/>
                    </a:lnTo>
                    <a:cubicBezTo>
                      <a:pt x="10260" y="18939"/>
                      <a:pt x="10428" y="19036"/>
                      <a:pt x="10604" y="19036"/>
                    </a:cubicBezTo>
                    <a:cubicBezTo>
                      <a:pt x="10701" y="19036"/>
                      <a:pt x="10800" y="19007"/>
                      <a:pt x="10893" y="18944"/>
                    </a:cubicBezTo>
                    <a:cubicBezTo>
                      <a:pt x="11157" y="18813"/>
                      <a:pt x="11244" y="18461"/>
                      <a:pt x="11113" y="18198"/>
                    </a:cubicBezTo>
                    <a:lnTo>
                      <a:pt x="6237" y="9633"/>
                    </a:lnTo>
                    <a:lnTo>
                      <a:pt x="6237" y="9589"/>
                    </a:lnTo>
                    <a:cubicBezTo>
                      <a:pt x="5886" y="9106"/>
                      <a:pt x="5710" y="8491"/>
                      <a:pt x="5798" y="7920"/>
                    </a:cubicBezTo>
                    <a:cubicBezTo>
                      <a:pt x="5886" y="7481"/>
                      <a:pt x="6237" y="7085"/>
                      <a:pt x="6633" y="6910"/>
                    </a:cubicBezTo>
                    <a:lnTo>
                      <a:pt x="6677" y="6910"/>
                    </a:lnTo>
                    <a:lnTo>
                      <a:pt x="6764" y="6866"/>
                    </a:lnTo>
                    <a:cubicBezTo>
                      <a:pt x="6808" y="6844"/>
                      <a:pt x="6852" y="6833"/>
                      <a:pt x="6896" y="6833"/>
                    </a:cubicBezTo>
                    <a:cubicBezTo>
                      <a:pt x="6940" y="6833"/>
                      <a:pt x="6984" y="6844"/>
                      <a:pt x="7028" y="6866"/>
                    </a:cubicBezTo>
                    <a:cubicBezTo>
                      <a:pt x="7248" y="6910"/>
                      <a:pt x="7950" y="7173"/>
                      <a:pt x="8960" y="8842"/>
                    </a:cubicBezTo>
                    <a:cubicBezTo>
                      <a:pt x="10717" y="11741"/>
                      <a:pt x="14978" y="19559"/>
                      <a:pt x="15549" y="20525"/>
                    </a:cubicBezTo>
                    <a:cubicBezTo>
                      <a:pt x="15549" y="20921"/>
                      <a:pt x="15593" y="22590"/>
                      <a:pt x="13968" y="23161"/>
                    </a:cubicBezTo>
                    <a:lnTo>
                      <a:pt x="13924" y="23161"/>
                    </a:lnTo>
                    <a:cubicBezTo>
                      <a:pt x="13616" y="23278"/>
                      <a:pt x="13299" y="23336"/>
                      <a:pt x="12987" y="23336"/>
                    </a:cubicBezTo>
                    <a:cubicBezTo>
                      <a:pt x="12362" y="23336"/>
                      <a:pt x="11757" y="23102"/>
                      <a:pt x="11288" y="22634"/>
                    </a:cubicBezTo>
                    <a:lnTo>
                      <a:pt x="1933" y="5548"/>
                    </a:lnTo>
                    <a:cubicBezTo>
                      <a:pt x="1845" y="5329"/>
                      <a:pt x="835" y="3001"/>
                      <a:pt x="3426" y="1376"/>
                    </a:cubicBezTo>
                    <a:cubicBezTo>
                      <a:pt x="3886" y="1182"/>
                      <a:pt x="4369" y="1088"/>
                      <a:pt x="4847" y="1088"/>
                    </a:cubicBezTo>
                    <a:cubicBezTo>
                      <a:pt x="6104" y="1088"/>
                      <a:pt x="7326" y="1736"/>
                      <a:pt x="7994" y="2913"/>
                    </a:cubicBezTo>
                    <a:cubicBezTo>
                      <a:pt x="10146" y="6031"/>
                      <a:pt x="15461" y="16133"/>
                      <a:pt x="15505" y="16265"/>
                    </a:cubicBezTo>
                    <a:cubicBezTo>
                      <a:pt x="15626" y="16447"/>
                      <a:pt x="15810" y="16545"/>
                      <a:pt x="15999" y="16545"/>
                    </a:cubicBezTo>
                    <a:cubicBezTo>
                      <a:pt x="16084" y="16545"/>
                      <a:pt x="16170" y="16525"/>
                      <a:pt x="16251" y="16485"/>
                    </a:cubicBezTo>
                    <a:cubicBezTo>
                      <a:pt x="16515" y="16309"/>
                      <a:pt x="16647" y="16002"/>
                      <a:pt x="16471" y="15738"/>
                    </a:cubicBezTo>
                    <a:cubicBezTo>
                      <a:pt x="16251" y="15299"/>
                      <a:pt x="11069" y="5460"/>
                      <a:pt x="8917" y="2298"/>
                    </a:cubicBezTo>
                    <a:cubicBezTo>
                      <a:pt x="8007" y="825"/>
                      <a:pt x="6449" y="0"/>
                      <a:pt x="4834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5" name="Google Shape;1245;p32"/>
              <p:cNvSpPr/>
              <p:nvPr/>
            </p:nvSpPr>
            <p:spPr>
              <a:xfrm>
                <a:off x="2481437" y="4182166"/>
                <a:ext cx="545248" cy="387239"/>
              </a:xfrm>
              <a:custGeom>
                <a:avLst/>
                <a:gdLst/>
                <a:ahLst/>
                <a:cxnLst/>
                <a:rect l="l" t="t" r="r" b="b"/>
                <a:pathLst>
                  <a:path w="25080" h="17812" extrusionOk="0">
                    <a:moveTo>
                      <a:pt x="5423" y="0"/>
                    </a:moveTo>
                    <a:cubicBezTo>
                      <a:pt x="3902" y="0"/>
                      <a:pt x="2409" y="724"/>
                      <a:pt x="1493" y="2024"/>
                    </a:cubicBezTo>
                    <a:lnTo>
                      <a:pt x="1493" y="2068"/>
                    </a:lnTo>
                    <a:cubicBezTo>
                      <a:pt x="0" y="4967"/>
                      <a:pt x="1669" y="7119"/>
                      <a:pt x="2767" y="7822"/>
                    </a:cubicBezTo>
                    <a:lnTo>
                      <a:pt x="19853" y="17704"/>
                    </a:lnTo>
                    <a:lnTo>
                      <a:pt x="19940" y="17704"/>
                    </a:lnTo>
                    <a:cubicBezTo>
                      <a:pt x="20231" y="17777"/>
                      <a:pt x="20523" y="17812"/>
                      <a:pt x="20811" y="17812"/>
                    </a:cubicBezTo>
                    <a:cubicBezTo>
                      <a:pt x="21920" y="17812"/>
                      <a:pt x="22977" y="17293"/>
                      <a:pt x="23674" y="16387"/>
                    </a:cubicBezTo>
                    <a:cubicBezTo>
                      <a:pt x="25079" y="14630"/>
                      <a:pt x="24245" y="12653"/>
                      <a:pt x="23586" y="11819"/>
                    </a:cubicBezTo>
                    <a:lnTo>
                      <a:pt x="23498" y="11775"/>
                    </a:lnTo>
                    <a:lnTo>
                      <a:pt x="23410" y="11687"/>
                    </a:lnTo>
                    <a:cubicBezTo>
                      <a:pt x="23322" y="11687"/>
                      <a:pt x="14802" y="6724"/>
                      <a:pt x="11595" y="5099"/>
                    </a:cubicBezTo>
                    <a:cubicBezTo>
                      <a:pt x="10468" y="4520"/>
                      <a:pt x="9531" y="4216"/>
                      <a:pt x="8784" y="4216"/>
                    </a:cubicBezTo>
                    <a:cubicBezTo>
                      <a:pt x="8454" y="4216"/>
                      <a:pt x="8162" y="4275"/>
                      <a:pt x="7906" y="4396"/>
                    </a:cubicBezTo>
                    <a:cubicBezTo>
                      <a:pt x="7555" y="4528"/>
                      <a:pt x="7291" y="4791"/>
                      <a:pt x="7115" y="5143"/>
                    </a:cubicBezTo>
                    <a:cubicBezTo>
                      <a:pt x="6720" y="5758"/>
                      <a:pt x="6588" y="6548"/>
                      <a:pt x="6852" y="7295"/>
                    </a:cubicBezTo>
                    <a:cubicBezTo>
                      <a:pt x="7203" y="8129"/>
                      <a:pt x="7818" y="8788"/>
                      <a:pt x="8653" y="9140"/>
                    </a:cubicBezTo>
                    <a:lnTo>
                      <a:pt x="17305" y="13883"/>
                    </a:lnTo>
                    <a:cubicBezTo>
                      <a:pt x="17387" y="13924"/>
                      <a:pt x="17473" y="13944"/>
                      <a:pt x="17557" y="13944"/>
                    </a:cubicBezTo>
                    <a:cubicBezTo>
                      <a:pt x="17746" y="13944"/>
                      <a:pt x="17931" y="13845"/>
                      <a:pt x="18052" y="13664"/>
                    </a:cubicBezTo>
                    <a:cubicBezTo>
                      <a:pt x="18184" y="13400"/>
                      <a:pt x="18096" y="13093"/>
                      <a:pt x="17832" y="12917"/>
                    </a:cubicBezTo>
                    <a:lnTo>
                      <a:pt x="9180" y="8129"/>
                    </a:lnTo>
                    <a:lnTo>
                      <a:pt x="9092" y="8129"/>
                    </a:lnTo>
                    <a:cubicBezTo>
                      <a:pt x="8565" y="7910"/>
                      <a:pt x="8126" y="7514"/>
                      <a:pt x="7862" y="6987"/>
                    </a:cubicBezTo>
                    <a:cubicBezTo>
                      <a:pt x="7730" y="6504"/>
                      <a:pt x="7818" y="6021"/>
                      <a:pt x="8082" y="5670"/>
                    </a:cubicBezTo>
                    <a:lnTo>
                      <a:pt x="8126" y="5670"/>
                    </a:lnTo>
                    <a:lnTo>
                      <a:pt x="8126" y="5582"/>
                    </a:lnTo>
                    <a:cubicBezTo>
                      <a:pt x="8169" y="5494"/>
                      <a:pt x="8257" y="5450"/>
                      <a:pt x="8345" y="5406"/>
                    </a:cubicBezTo>
                    <a:cubicBezTo>
                      <a:pt x="8425" y="5380"/>
                      <a:pt x="8544" y="5353"/>
                      <a:pt x="8719" y="5353"/>
                    </a:cubicBezTo>
                    <a:cubicBezTo>
                      <a:pt x="9124" y="5353"/>
                      <a:pt x="9828" y="5495"/>
                      <a:pt x="11024" y="6109"/>
                    </a:cubicBezTo>
                    <a:cubicBezTo>
                      <a:pt x="14055" y="7646"/>
                      <a:pt x="21785" y="12082"/>
                      <a:pt x="22751" y="12653"/>
                    </a:cubicBezTo>
                    <a:cubicBezTo>
                      <a:pt x="23454" y="13532"/>
                      <a:pt x="23498" y="14805"/>
                      <a:pt x="22795" y="15728"/>
                    </a:cubicBezTo>
                    <a:cubicBezTo>
                      <a:pt x="22284" y="16385"/>
                      <a:pt x="21531" y="16738"/>
                      <a:pt x="20736" y="16738"/>
                    </a:cubicBezTo>
                    <a:cubicBezTo>
                      <a:pt x="20575" y="16738"/>
                      <a:pt x="20411" y="16724"/>
                      <a:pt x="20248" y="16694"/>
                    </a:cubicBezTo>
                    <a:lnTo>
                      <a:pt x="3382" y="6900"/>
                    </a:lnTo>
                    <a:cubicBezTo>
                      <a:pt x="3162" y="6768"/>
                      <a:pt x="1098" y="5274"/>
                      <a:pt x="2460" y="2595"/>
                    </a:cubicBezTo>
                    <a:cubicBezTo>
                      <a:pt x="3158" y="1606"/>
                      <a:pt x="4281" y="1060"/>
                      <a:pt x="5432" y="1060"/>
                    </a:cubicBezTo>
                    <a:cubicBezTo>
                      <a:pt x="6018" y="1060"/>
                      <a:pt x="6611" y="1201"/>
                      <a:pt x="7159" y="1497"/>
                    </a:cubicBezTo>
                    <a:cubicBezTo>
                      <a:pt x="10629" y="3078"/>
                      <a:pt x="20424" y="8920"/>
                      <a:pt x="20555" y="9008"/>
                    </a:cubicBezTo>
                    <a:cubicBezTo>
                      <a:pt x="20626" y="9050"/>
                      <a:pt x="20710" y="9070"/>
                      <a:pt x="20796" y="9070"/>
                    </a:cubicBezTo>
                    <a:cubicBezTo>
                      <a:pt x="20978" y="9070"/>
                      <a:pt x="21169" y="8981"/>
                      <a:pt x="21258" y="8832"/>
                    </a:cubicBezTo>
                    <a:cubicBezTo>
                      <a:pt x="21434" y="8569"/>
                      <a:pt x="21346" y="8217"/>
                      <a:pt x="21082" y="8085"/>
                    </a:cubicBezTo>
                    <a:cubicBezTo>
                      <a:pt x="20687" y="7822"/>
                      <a:pt x="11112" y="2112"/>
                      <a:pt x="7599" y="531"/>
                    </a:cubicBezTo>
                    <a:cubicBezTo>
                      <a:pt x="6909" y="172"/>
                      <a:pt x="6162" y="0"/>
                      <a:pt x="5423" y="0"/>
                    </a:cubicBez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6" name="Google Shape;1246;p32"/>
              <p:cNvSpPr/>
              <p:nvPr/>
            </p:nvSpPr>
            <p:spPr>
              <a:xfrm>
                <a:off x="4803676" y="4322283"/>
                <a:ext cx="557662" cy="333953"/>
              </a:xfrm>
              <a:custGeom>
                <a:avLst/>
                <a:gdLst/>
                <a:ahLst/>
                <a:cxnLst/>
                <a:rect l="l" t="t" r="r" b="b"/>
                <a:pathLst>
                  <a:path w="25651" h="15361" extrusionOk="0">
                    <a:moveTo>
                      <a:pt x="17109" y="0"/>
                    </a:moveTo>
                    <a:cubicBezTo>
                      <a:pt x="17028" y="0"/>
                      <a:pt x="16945" y="20"/>
                      <a:pt x="16866" y="59"/>
                    </a:cubicBezTo>
                    <a:cubicBezTo>
                      <a:pt x="16427" y="235"/>
                      <a:pt x="6325" y="4935"/>
                      <a:pt x="3031" y="6911"/>
                    </a:cubicBezTo>
                    <a:cubicBezTo>
                      <a:pt x="923" y="8053"/>
                      <a:pt x="0" y="10600"/>
                      <a:pt x="835" y="12840"/>
                    </a:cubicBezTo>
                    <a:lnTo>
                      <a:pt x="879" y="12884"/>
                    </a:lnTo>
                    <a:cubicBezTo>
                      <a:pt x="1949" y="14817"/>
                      <a:pt x="3522" y="15361"/>
                      <a:pt x="4809" y="15361"/>
                    </a:cubicBezTo>
                    <a:cubicBezTo>
                      <a:pt x="5423" y="15361"/>
                      <a:pt x="5972" y="15237"/>
                      <a:pt x="6369" y="15080"/>
                    </a:cubicBezTo>
                    <a:lnTo>
                      <a:pt x="24113" y="6516"/>
                    </a:lnTo>
                    <a:lnTo>
                      <a:pt x="24157" y="6472"/>
                    </a:lnTo>
                    <a:cubicBezTo>
                      <a:pt x="25255" y="5506"/>
                      <a:pt x="25651" y="3968"/>
                      <a:pt x="25168" y="2607"/>
                    </a:cubicBezTo>
                    <a:cubicBezTo>
                      <a:pt x="24563" y="631"/>
                      <a:pt x="22737" y="136"/>
                      <a:pt x="21660" y="136"/>
                    </a:cubicBezTo>
                    <a:cubicBezTo>
                      <a:pt x="21563" y="136"/>
                      <a:pt x="21473" y="140"/>
                      <a:pt x="21390" y="147"/>
                    </a:cubicBezTo>
                    <a:lnTo>
                      <a:pt x="21258" y="147"/>
                    </a:lnTo>
                    <a:lnTo>
                      <a:pt x="21171" y="191"/>
                    </a:lnTo>
                    <a:cubicBezTo>
                      <a:pt x="21127" y="235"/>
                      <a:pt x="12211" y="4495"/>
                      <a:pt x="9048" y="6252"/>
                    </a:cubicBezTo>
                    <a:cubicBezTo>
                      <a:pt x="7467" y="7131"/>
                      <a:pt x="6545" y="8009"/>
                      <a:pt x="6369" y="8888"/>
                    </a:cubicBezTo>
                    <a:cubicBezTo>
                      <a:pt x="6325" y="9239"/>
                      <a:pt x="6369" y="9634"/>
                      <a:pt x="6589" y="9942"/>
                    </a:cubicBezTo>
                    <a:cubicBezTo>
                      <a:pt x="6896" y="10644"/>
                      <a:pt x="7467" y="11171"/>
                      <a:pt x="8214" y="11391"/>
                    </a:cubicBezTo>
                    <a:cubicBezTo>
                      <a:pt x="8437" y="11436"/>
                      <a:pt x="8663" y="11458"/>
                      <a:pt x="8888" y="11458"/>
                    </a:cubicBezTo>
                    <a:cubicBezTo>
                      <a:pt x="9549" y="11458"/>
                      <a:pt x="10204" y="11268"/>
                      <a:pt x="10761" y="10908"/>
                    </a:cubicBezTo>
                    <a:lnTo>
                      <a:pt x="19546" y="6472"/>
                    </a:lnTo>
                    <a:cubicBezTo>
                      <a:pt x="19809" y="6340"/>
                      <a:pt x="19941" y="5989"/>
                      <a:pt x="19809" y="5725"/>
                    </a:cubicBezTo>
                    <a:cubicBezTo>
                      <a:pt x="19689" y="5544"/>
                      <a:pt x="19506" y="5426"/>
                      <a:pt x="19318" y="5426"/>
                    </a:cubicBezTo>
                    <a:cubicBezTo>
                      <a:pt x="19232" y="5426"/>
                      <a:pt x="19145" y="5450"/>
                      <a:pt x="19062" y="5506"/>
                    </a:cubicBezTo>
                    <a:lnTo>
                      <a:pt x="10234" y="9942"/>
                    </a:lnTo>
                    <a:lnTo>
                      <a:pt x="10190" y="9986"/>
                    </a:lnTo>
                    <a:cubicBezTo>
                      <a:pt x="9771" y="10230"/>
                      <a:pt x="9324" y="10364"/>
                      <a:pt x="8871" y="10364"/>
                    </a:cubicBezTo>
                    <a:cubicBezTo>
                      <a:pt x="8754" y="10364"/>
                      <a:pt x="8638" y="10355"/>
                      <a:pt x="8521" y="10337"/>
                    </a:cubicBezTo>
                    <a:cubicBezTo>
                      <a:pt x="8082" y="10161"/>
                      <a:pt x="7731" y="9854"/>
                      <a:pt x="7555" y="9415"/>
                    </a:cubicBezTo>
                    <a:lnTo>
                      <a:pt x="7555" y="9371"/>
                    </a:lnTo>
                    <a:lnTo>
                      <a:pt x="7511" y="9327"/>
                    </a:lnTo>
                    <a:cubicBezTo>
                      <a:pt x="7467" y="9239"/>
                      <a:pt x="7467" y="9151"/>
                      <a:pt x="7511" y="9063"/>
                    </a:cubicBezTo>
                    <a:cubicBezTo>
                      <a:pt x="7555" y="8800"/>
                      <a:pt x="7906" y="8141"/>
                      <a:pt x="9575" y="7219"/>
                    </a:cubicBezTo>
                    <a:cubicBezTo>
                      <a:pt x="12562" y="5593"/>
                      <a:pt x="20600" y="1684"/>
                      <a:pt x="21566" y="1245"/>
                    </a:cubicBezTo>
                    <a:cubicBezTo>
                      <a:pt x="21630" y="1240"/>
                      <a:pt x="21695" y="1238"/>
                      <a:pt x="21759" y="1238"/>
                    </a:cubicBezTo>
                    <a:cubicBezTo>
                      <a:pt x="22829" y="1238"/>
                      <a:pt x="23826" y="1920"/>
                      <a:pt x="24157" y="2914"/>
                    </a:cubicBezTo>
                    <a:lnTo>
                      <a:pt x="24157" y="2958"/>
                    </a:lnTo>
                    <a:cubicBezTo>
                      <a:pt x="24465" y="3880"/>
                      <a:pt x="24201" y="4891"/>
                      <a:pt x="23499" y="5593"/>
                    </a:cubicBezTo>
                    <a:lnTo>
                      <a:pt x="5930" y="14070"/>
                    </a:lnTo>
                    <a:cubicBezTo>
                      <a:pt x="5839" y="14107"/>
                      <a:pt x="5382" y="14277"/>
                      <a:pt x="4772" y="14277"/>
                    </a:cubicBezTo>
                    <a:cubicBezTo>
                      <a:pt x="3903" y="14277"/>
                      <a:pt x="2722" y="13931"/>
                      <a:pt x="1845" y="12357"/>
                    </a:cubicBezTo>
                    <a:cubicBezTo>
                      <a:pt x="1230" y="10644"/>
                      <a:pt x="1977" y="8712"/>
                      <a:pt x="3602" y="7877"/>
                    </a:cubicBezTo>
                    <a:cubicBezTo>
                      <a:pt x="6852" y="5901"/>
                      <a:pt x="17218" y="1069"/>
                      <a:pt x="17306" y="1026"/>
                    </a:cubicBezTo>
                    <a:cubicBezTo>
                      <a:pt x="17569" y="894"/>
                      <a:pt x="17701" y="586"/>
                      <a:pt x="17569" y="323"/>
                    </a:cubicBezTo>
                    <a:cubicBezTo>
                      <a:pt x="17477" y="108"/>
                      <a:pt x="17299" y="0"/>
                      <a:pt x="17109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47" name="Google Shape;1247;p32"/>
            <p:cNvGrpSpPr/>
            <p:nvPr/>
          </p:nvGrpSpPr>
          <p:grpSpPr>
            <a:xfrm>
              <a:off x="4872654" y="1017419"/>
              <a:ext cx="3845232" cy="3446735"/>
              <a:chOff x="2074393" y="307363"/>
              <a:chExt cx="4956473" cy="4442814"/>
            </a:xfrm>
          </p:grpSpPr>
          <p:sp>
            <p:nvSpPr>
              <p:cNvPr id="1248" name="Google Shape;1248;p32"/>
              <p:cNvSpPr/>
              <p:nvPr/>
            </p:nvSpPr>
            <p:spPr>
              <a:xfrm>
                <a:off x="5544196" y="468198"/>
                <a:ext cx="266884" cy="329040"/>
              </a:xfrm>
              <a:custGeom>
                <a:avLst/>
                <a:gdLst/>
                <a:ahLst/>
                <a:cxnLst/>
                <a:rect l="l" t="t" r="r" b="b"/>
                <a:pathLst>
                  <a:path w="12276" h="15135" extrusionOk="0">
                    <a:moveTo>
                      <a:pt x="4886" y="0"/>
                    </a:moveTo>
                    <a:cubicBezTo>
                      <a:pt x="1" y="0"/>
                      <a:pt x="1574" y="13356"/>
                      <a:pt x="1822" y="15135"/>
                    </a:cubicBezTo>
                    <a:cubicBezTo>
                      <a:pt x="1822" y="15091"/>
                      <a:pt x="1822" y="15091"/>
                      <a:pt x="1822" y="15091"/>
                    </a:cubicBezTo>
                    <a:cubicBezTo>
                      <a:pt x="1603" y="7580"/>
                      <a:pt x="12276" y="2090"/>
                      <a:pt x="5863" y="158"/>
                    </a:cubicBezTo>
                    <a:cubicBezTo>
                      <a:pt x="5512" y="51"/>
                      <a:pt x="5187" y="0"/>
                      <a:pt x="48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9" name="Google Shape;1249;p32"/>
              <p:cNvSpPr/>
              <p:nvPr/>
            </p:nvSpPr>
            <p:spPr>
              <a:xfrm>
                <a:off x="3975804" y="340234"/>
                <a:ext cx="267732" cy="329062"/>
              </a:xfrm>
              <a:custGeom>
                <a:avLst/>
                <a:gdLst/>
                <a:ahLst/>
                <a:cxnLst/>
                <a:rect l="l" t="t" r="r" b="b"/>
                <a:pathLst>
                  <a:path w="12315" h="15136" extrusionOk="0">
                    <a:moveTo>
                      <a:pt x="7397" y="1"/>
                    </a:moveTo>
                    <a:cubicBezTo>
                      <a:pt x="7094" y="1"/>
                      <a:pt x="6767" y="51"/>
                      <a:pt x="6413" y="158"/>
                    </a:cubicBezTo>
                    <a:cubicBezTo>
                      <a:pt x="0" y="2091"/>
                      <a:pt x="10673" y="7581"/>
                      <a:pt x="10454" y="15091"/>
                    </a:cubicBezTo>
                    <a:cubicBezTo>
                      <a:pt x="10454" y="15091"/>
                      <a:pt x="10454" y="15091"/>
                      <a:pt x="10454" y="15135"/>
                    </a:cubicBezTo>
                    <a:cubicBezTo>
                      <a:pt x="10702" y="13356"/>
                      <a:pt x="12314" y="1"/>
                      <a:pt x="739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0" name="Google Shape;1250;p32"/>
              <p:cNvSpPr/>
              <p:nvPr/>
            </p:nvSpPr>
            <p:spPr>
              <a:xfrm>
                <a:off x="4300452" y="375084"/>
                <a:ext cx="308452" cy="291342"/>
              </a:xfrm>
              <a:custGeom>
                <a:avLst/>
                <a:gdLst/>
                <a:ahLst/>
                <a:cxnLst/>
                <a:rect l="l" t="t" r="r" b="b"/>
                <a:pathLst>
                  <a:path w="14188" h="13401" extrusionOk="0">
                    <a:moveTo>
                      <a:pt x="7034" y="0"/>
                    </a:moveTo>
                    <a:cubicBezTo>
                      <a:pt x="3800" y="0"/>
                      <a:pt x="5107" y="9356"/>
                      <a:pt x="1" y="13357"/>
                    </a:cubicBezTo>
                    <a:cubicBezTo>
                      <a:pt x="1" y="13357"/>
                      <a:pt x="1" y="13401"/>
                      <a:pt x="1" y="13401"/>
                    </a:cubicBezTo>
                    <a:cubicBezTo>
                      <a:pt x="1582" y="12390"/>
                      <a:pt x="14187" y="4133"/>
                      <a:pt x="8873" y="707"/>
                    </a:cubicBezTo>
                    <a:cubicBezTo>
                      <a:pt x="8128" y="218"/>
                      <a:pt x="7528" y="0"/>
                      <a:pt x="70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1" name="Google Shape;1251;p32"/>
              <p:cNvSpPr/>
              <p:nvPr/>
            </p:nvSpPr>
            <p:spPr>
              <a:xfrm>
                <a:off x="5597177" y="658447"/>
                <a:ext cx="233013" cy="155987"/>
              </a:xfrm>
              <a:custGeom>
                <a:avLst/>
                <a:gdLst/>
                <a:ahLst/>
                <a:cxnLst/>
                <a:rect l="l" t="t" r="r" b="b"/>
                <a:pathLst>
                  <a:path w="10718" h="7175" extrusionOk="0">
                    <a:moveTo>
                      <a:pt x="6718" y="0"/>
                    </a:moveTo>
                    <a:cubicBezTo>
                      <a:pt x="4101" y="0"/>
                      <a:pt x="517" y="6252"/>
                      <a:pt x="0" y="7174"/>
                    </a:cubicBezTo>
                    <a:lnTo>
                      <a:pt x="44" y="7130"/>
                    </a:lnTo>
                    <a:cubicBezTo>
                      <a:pt x="2855" y="3046"/>
                      <a:pt x="10717" y="4319"/>
                      <a:pt x="8082" y="762"/>
                    </a:cubicBezTo>
                    <a:cubicBezTo>
                      <a:pt x="7681" y="227"/>
                      <a:pt x="7217" y="0"/>
                      <a:pt x="67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1252" name="Google Shape;1252;p32"/>
              <p:cNvGrpSpPr/>
              <p:nvPr/>
            </p:nvGrpSpPr>
            <p:grpSpPr>
              <a:xfrm>
                <a:off x="6643714" y="3204459"/>
                <a:ext cx="387152" cy="323496"/>
                <a:chOff x="6643714" y="3204459"/>
                <a:chExt cx="387152" cy="323496"/>
              </a:xfrm>
            </p:grpSpPr>
            <p:sp>
              <p:nvSpPr>
                <p:cNvPr id="1253" name="Google Shape;1253;p32"/>
                <p:cNvSpPr/>
                <p:nvPr/>
              </p:nvSpPr>
              <p:spPr>
                <a:xfrm>
                  <a:off x="6825767" y="3204459"/>
                  <a:ext cx="205098" cy="3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4" h="14880" extrusionOk="0">
                      <a:moveTo>
                        <a:pt x="323" y="0"/>
                      </a:moveTo>
                      <a:cubicBezTo>
                        <a:pt x="323" y="0"/>
                        <a:pt x="323" y="41"/>
                        <a:pt x="362" y="44"/>
                      </a:cubicBezTo>
                      <a:lnTo>
                        <a:pt x="362" y="44"/>
                      </a:lnTo>
                      <a:cubicBezTo>
                        <a:pt x="349" y="29"/>
                        <a:pt x="336" y="15"/>
                        <a:pt x="323" y="0"/>
                      </a:cubicBezTo>
                      <a:close/>
                      <a:moveTo>
                        <a:pt x="362" y="44"/>
                      </a:moveTo>
                      <a:cubicBezTo>
                        <a:pt x="370" y="53"/>
                        <a:pt x="378" y="61"/>
                        <a:pt x="386" y="70"/>
                      </a:cubicBezTo>
                      <a:lnTo>
                        <a:pt x="386" y="70"/>
                      </a:lnTo>
                      <a:cubicBezTo>
                        <a:pt x="379" y="61"/>
                        <a:pt x="373" y="53"/>
                        <a:pt x="367" y="44"/>
                      </a:cubicBezTo>
                      <a:cubicBezTo>
                        <a:pt x="365" y="44"/>
                        <a:pt x="364" y="44"/>
                        <a:pt x="362" y="44"/>
                      </a:cubicBezTo>
                      <a:close/>
                      <a:moveTo>
                        <a:pt x="386" y="70"/>
                      </a:moveTo>
                      <a:cubicBezTo>
                        <a:pt x="4411" y="5617"/>
                        <a:pt x="0" y="14879"/>
                        <a:pt x="4115" y="14879"/>
                      </a:cubicBezTo>
                      <a:cubicBezTo>
                        <a:pt x="4499" y="14879"/>
                        <a:pt x="4958" y="14799"/>
                        <a:pt x="5506" y="14626"/>
                      </a:cubicBezTo>
                      <a:cubicBezTo>
                        <a:pt x="9434" y="13360"/>
                        <a:pt x="3733" y="3810"/>
                        <a:pt x="386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4" name="Google Shape;1254;p32"/>
                <p:cNvSpPr/>
                <p:nvPr/>
              </p:nvSpPr>
              <p:spPr>
                <a:xfrm>
                  <a:off x="6643714" y="3307574"/>
                  <a:ext cx="174531" cy="216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8" h="9968" extrusionOk="0">
                      <a:moveTo>
                        <a:pt x="7204" y="1"/>
                      </a:moveTo>
                      <a:lnTo>
                        <a:pt x="7204" y="45"/>
                      </a:lnTo>
                      <a:cubicBezTo>
                        <a:pt x="7204" y="7951"/>
                        <a:pt x="0" y="8390"/>
                        <a:pt x="4173" y="9839"/>
                      </a:cubicBezTo>
                      <a:cubicBezTo>
                        <a:pt x="4426" y="9926"/>
                        <a:pt x="4659" y="9967"/>
                        <a:pt x="4874" y="9967"/>
                      </a:cubicBezTo>
                      <a:cubicBezTo>
                        <a:pt x="8028" y="9967"/>
                        <a:pt x="7327" y="1193"/>
                        <a:pt x="720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55" name="Google Shape;1255;p32"/>
              <p:cNvSpPr/>
              <p:nvPr/>
            </p:nvSpPr>
            <p:spPr>
              <a:xfrm>
                <a:off x="2081328" y="3045950"/>
                <a:ext cx="322779" cy="278059"/>
              </a:xfrm>
              <a:custGeom>
                <a:avLst/>
                <a:gdLst/>
                <a:ahLst/>
                <a:cxnLst/>
                <a:rect l="l" t="t" r="r" b="b"/>
                <a:pathLst>
                  <a:path w="14847" h="12790" extrusionOk="0">
                    <a:moveTo>
                      <a:pt x="14846" y="0"/>
                    </a:moveTo>
                    <a:lnTo>
                      <a:pt x="14803" y="44"/>
                    </a:lnTo>
                    <a:cubicBezTo>
                      <a:pt x="11992" y="6984"/>
                      <a:pt x="1" y="7643"/>
                      <a:pt x="5052" y="12035"/>
                    </a:cubicBezTo>
                    <a:cubicBezTo>
                      <a:pt x="5653" y="12558"/>
                      <a:pt x="6249" y="12789"/>
                      <a:pt x="6833" y="12789"/>
                    </a:cubicBezTo>
                    <a:cubicBezTo>
                      <a:pt x="10902" y="12789"/>
                      <a:pt x="14386" y="1575"/>
                      <a:pt x="148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6" name="Google Shape;1256;p32"/>
              <p:cNvSpPr/>
              <p:nvPr/>
            </p:nvSpPr>
            <p:spPr>
              <a:xfrm>
                <a:off x="2074393" y="3095605"/>
                <a:ext cx="224686" cy="87027"/>
              </a:xfrm>
              <a:custGeom>
                <a:avLst/>
                <a:gdLst/>
                <a:ahLst/>
                <a:cxnLst/>
                <a:rect l="l" t="t" r="r" b="b"/>
                <a:pathLst>
                  <a:path w="10335" h="4003" extrusionOk="0">
                    <a:moveTo>
                      <a:pt x="10290" y="0"/>
                    </a:moveTo>
                    <a:cubicBezTo>
                      <a:pt x="9155" y="691"/>
                      <a:pt x="7851" y="888"/>
                      <a:pt x="6567" y="888"/>
                    </a:cubicBezTo>
                    <a:cubicBezTo>
                      <a:pt x="4847" y="888"/>
                      <a:pt x="3163" y="533"/>
                      <a:pt x="1970" y="533"/>
                    </a:cubicBezTo>
                    <a:cubicBezTo>
                      <a:pt x="713" y="533"/>
                      <a:pt x="0" y="928"/>
                      <a:pt x="364" y="2548"/>
                    </a:cubicBezTo>
                    <a:cubicBezTo>
                      <a:pt x="599" y="3602"/>
                      <a:pt x="1299" y="4003"/>
                      <a:pt x="2226" y="4003"/>
                    </a:cubicBezTo>
                    <a:cubicBezTo>
                      <a:pt x="4932" y="4003"/>
                      <a:pt x="9582" y="589"/>
                      <a:pt x="10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7" name="Google Shape;1257;p32"/>
              <p:cNvSpPr/>
              <p:nvPr/>
            </p:nvSpPr>
            <p:spPr>
              <a:xfrm>
                <a:off x="4033372" y="4425723"/>
                <a:ext cx="249927" cy="324453"/>
              </a:xfrm>
              <a:custGeom>
                <a:avLst/>
                <a:gdLst/>
                <a:ahLst/>
                <a:cxnLst/>
                <a:rect l="l" t="t" r="r" b="b"/>
                <a:pathLst>
                  <a:path w="11496" h="14924" extrusionOk="0">
                    <a:moveTo>
                      <a:pt x="339" y="1"/>
                    </a:moveTo>
                    <a:cubicBezTo>
                      <a:pt x="339" y="45"/>
                      <a:pt x="339" y="45"/>
                      <a:pt x="339" y="89"/>
                    </a:cubicBezTo>
                    <a:cubicBezTo>
                      <a:pt x="4398" y="5594"/>
                      <a:pt x="0" y="14923"/>
                      <a:pt x="4100" y="14923"/>
                    </a:cubicBezTo>
                    <a:cubicBezTo>
                      <a:pt x="4481" y="14923"/>
                      <a:pt x="4936" y="14843"/>
                      <a:pt x="5478" y="14671"/>
                    </a:cubicBezTo>
                    <a:cubicBezTo>
                      <a:pt x="11495" y="12738"/>
                      <a:pt x="1569" y="1406"/>
                      <a:pt x="3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8" name="Google Shape;1258;p32"/>
              <p:cNvSpPr/>
              <p:nvPr/>
            </p:nvSpPr>
            <p:spPr>
              <a:xfrm>
                <a:off x="3850710" y="4504989"/>
                <a:ext cx="175379" cy="216686"/>
              </a:xfrm>
              <a:custGeom>
                <a:avLst/>
                <a:gdLst/>
                <a:ahLst/>
                <a:cxnLst/>
                <a:rect l="l" t="t" r="r" b="b"/>
                <a:pathLst>
                  <a:path w="8067" h="9967" extrusionOk="0">
                    <a:moveTo>
                      <a:pt x="7204" y="0"/>
                    </a:moveTo>
                    <a:lnTo>
                      <a:pt x="7204" y="44"/>
                    </a:lnTo>
                    <a:cubicBezTo>
                      <a:pt x="7160" y="7950"/>
                      <a:pt x="1" y="8389"/>
                      <a:pt x="4173" y="9839"/>
                    </a:cubicBezTo>
                    <a:cubicBezTo>
                      <a:pt x="4429" y="9926"/>
                      <a:pt x="4664" y="9967"/>
                      <a:pt x="4882" y="9967"/>
                    </a:cubicBezTo>
                    <a:cubicBezTo>
                      <a:pt x="8066" y="9967"/>
                      <a:pt x="7327" y="1193"/>
                      <a:pt x="72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9" name="Google Shape;1259;p32"/>
              <p:cNvSpPr/>
              <p:nvPr/>
            </p:nvSpPr>
            <p:spPr>
              <a:xfrm>
                <a:off x="4204969" y="307363"/>
                <a:ext cx="186402" cy="223469"/>
              </a:xfrm>
              <a:custGeom>
                <a:avLst/>
                <a:gdLst/>
                <a:ahLst/>
                <a:cxnLst/>
                <a:rect l="l" t="t" r="r" b="b"/>
                <a:pathLst>
                  <a:path w="8574" h="10279" extrusionOk="0">
                    <a:moveTo>
                      <a:pt x="4495" y="0"/>
                    </a:moveTo>
                    <a:cubicBezTo>
                      <a:pt x="4476" y="0"/>
                      <a:pt x="4456" y="1"/>
                      <a:pt x="4437" y="1"/>
                    </a:cubicBezTo>
                    <a:cubicBezTo>
                      <a:pt x="1" y="89"/>
                      <a:pt x="5798" y="5491"/>
                      <a:pt x="4305" y="10235"/>
                    </a:cubicBezTo>
                    <a:cubicBezTo>
                      <a:pt x="4305" y="10235"/>
                      <a:pt x="4305" y="10279"/>
                      <a:pt x="4305" y="10279"/>
                    </a:cubicBezTo>
                    <a:cubicBezTo>
                      <a:pt x="4786" y="9142"/>
                      <a:pt x="8573" y="0"/>
                      <a:pt x="44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0" name="Google Shape;1260;p32"/>
              <p:cNvSpPr/>
              <p:nvPr/>
            </p:nvSpPr>
            <p:spPr>
              <a:xfrm>
                <a:off x="2469980" y="1695766"/>
                <a:ext cx="56351" cy="56351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615"/>
                      <a:pt x="0" y="1318"/>
                    </a:cubicBezTo>
                    <a:cubicBezTo>
                      <a:pt x="0" y="2020"/>
                      <a:pt x="571" y="2591"/>
                      <a:pt x="1274" y="2591"/>
                    </a:cubicBezTo>
                    <a:cubicBezTo>
                      <a:pt x="2020" y="2591"/>
                      <a:pt x="2591" y="2020"/>
                      <a:pt x="2591" y="1318"/>
                    </a:cubicBezTo>
                    <a:cubicBezTo>
                      <a:pt x="2591" y="615"/>
                      <a:pt x="2020" y="0"/>
                      <a:pt x="12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2"/>
              <p:cNvSpPr/>
              <p:nvPr/>
            </p:nvSpPr>
            <p:spPr>
              <a:xfrm>
                <a:off x="2432739" y="1563976"/>
                <a:ext cx="65895" cy="56373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93" extrusionOk="0">
                    <a:moveTo>
                      <a:pt x="1713" y="1"/>
                    </a:moveTo>
                    <a:cubicBezTo>
                      <a:pt x="571" y="1"/>
                      <a:pt x="0" y="1406"/>
                      <a:pt x="791" y="2197"/>
                    </a:cubicBezTo>
                    <a:cubicBezTo>
                      <a:pt x="1063" y="2470"/>
                      <a:pt x="1397" y="2592"/>
                      <a:pt x="1723" y="2592"/>
                    </a:cubicBezTo>
                    <a:cubicBezTo>
                      <a:pt x="2394" y="2592"/>
                      <a:pt x="3031" y="2073"/>
                      <a:pt x="3031" y="1275"/>
                    </a:cubicBezTo>
                    <a:cubicBezTo>
                      <a:pt x="3031" y="572"/>
                      <a:pt x="2416" y="1"/>
                      <a:pt x="17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2"/>
              <p:cNvSpPr/>
              <p:nvPr/>
            </p:nvSpPr>
            <p:spPr>
              <a:xfrm>
                <a:off x="2352517" y="1656612"/>
                <a:ext cx="65917" cy="55721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8" y="2449"/>
                      <a:pt x="1384" y="2563"/>
                      <a:pt x="1703" y="2563"/>
                    </a:cubicBezTo>
                    <a:cubicBezTo>
                      <a:pt x="2381" y="2563"/>
                      <a:pt x="3031" y="2050"/>
                      <a:pt x="3031" y="1274"/>
                    </a:cubicBezTo>
                    <a:cubicBezTo>
                      <a:pt x="3031" y="571"/>
                      <a:pt x="2416" y="0"/>
                      <a:pt x="17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2"/>
              <p:cNvSpPr/>
              <p:nvPr/>
            </p:nvSpPr>
            <p:spPr>
              <a:xfrm>
                <a:off x="5473996" y="4307325"/>
                <a:ext cx="55394" cy="56351"/>
              </a:xfrm>
              <a:custGeom>
                <a:avLst/>
                <a:gdLst/>
                <a:ahLst/>
                <a:cxnLst/>
                <a:rect l="l" t="t" r="r" b="b"/>
                <a:pathLst>
                  <a:path w="2548" h="2592" extrusionOk="0">
                    <a:moveTo>
                      <a:pt x="1274" y="1"/>
                    </a:moveTo>
                    <a:cubicBezTo>
                      <a:pt x="571" y="1"/>
                      <a:pt x="0" y="572"/>
                      <a:pt x="0" y="1274"/>
                    </a:cubicBezTo>
                    <a:cubicBezTo>
                      <a:pt x="0" y="1977"/>
                      <a:pt x="571" y="2592"/>
                      <a:pt x="1274" y="2592"/>
                    </a:cubicBezTo>
                    <a:cubicBezTo>
                      <a:pt x="1977" y="2592"/>
                      <a:pt x="2548" y="1977"/>
                      <a:pt x="2548" y="1274"/>
                    </a:cubicBezTo>
                    <a:cubicBezTo>
                      <a:pt x="2548" y="572"/>
                      <a:pt x="1977" y="1"/>
                      <a:pt x="12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2"/>
              <p:cNvSpPr/>
              <p:nvPr/>
            </p:nvSpPr>
            <p:spPr>
              <a:xfrm>
                <a:off x="5583807" y="4387547"/>
                <a:ext cx="65895" cy="56155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83" extrusionOk="0">
                    <a:moveTo>
                      <a:pt x="1757" y="0"/>
                    </a:moveTo>
                    <a:cubicBezTo>
                      <a:pt x="615" y="0"/>
                      <a:pt x="0" y="1406"/>
                      <a:pt x="835" y="2196"/>
                    </a:cubicBezTo>
                    <a:cubicBezTo>
                      <a:pt x="1102" y="2464"/>
                      <a:pt x="1424" y="2582"/>
                      <a:pt x="1738" y="2582"/>
                    </a:cubicBezTo>
                    <a:cubicBezTo>
                      <a:pt x="2402" y="2582"/>
                      <a:pt x="3031" y="2050"/>
                      <a:pt x="3031" y="1274"/>
                    </a:cubicBezTo>
                    <a:cubicBezTo>
                      <a:pt x="3031" y="571"/>
                      <a:pt x="2460" y="0"/>
                      <a:pt x="17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2"/>
              <p:cNvSpPr/>
              <p:nvPr/>
            </p:nvSpPr>
            <p:spPr>
              <a:xfrm>
                <a:off x="5493084" y="4451507"/>
                <a:ext cx="56373" cy="56373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593" extrusionOk="0">
                    <a:moveTo>
                      <a:pt x="1318" y="1"/>
                    </a:moveTo>
                    <a:cubicBezTo>
                      <a:pt x="616" y="1"/>
                      <a:pt x="1" y="572"/>
                      <a:pt x="1" y="1275"/>
                    </a:cubicBezTo>
                    <a:cubicBezTo>
                      <a:pt x="1" y="1977"/>
                      <a:pt x="616" y="2592"/>
                      <a:pt x="1318" y="2592"/>
                    </a:cubicBezTo>
                    <a:cubicBezTo>
                      <a:pt x="2021" y="2592"/>
                      <a:pt x="2592" y="1977"/>
                      <a:pt x="2592" y="1275"/>
                    </a:cubicBezTo>
                    <a:cubicBezTo>
                      <a:pt x="2592" y="572"/>
                      <a:pt x="2021" y="1"/>
                      <a:pt x="13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6" name="Google Shape;1266;p32"/>
              <p:cNvSpPr/>
              <p:nvPr/>
            </p:nvSpPr>
            <p:spPr>
              <a:xfrm>
                <a:off x="6240756" y="995836"/>
                <a:ext cx="65917" cy="55742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4" extrusionOk="0">
                    <a:moveTo>
                      <a:pt x="1757" y="0"/>
                    </a:moveTo>
                    <a:cubicBezTo>
                      <a:pt x="571" y="0"/>
                      <a:pt x="0" y="1362"/>
                      <a:pt x="835" y="2197"/>
                    </a:cubicBezTo>
                    <a:cubicBezTo>
                      <a:pt x="1088" y="2450"/>
                      <a:pt x="1404" y="2563"/>
                      <a:pt x="1717" y="2563"/>
                    </a:cubicBezTo>
                    <a:cubicBezTo>
                      <a:pt x="2381" y="2563"/>
                      <a:pt x="3031" y="2051"/>
                      <a:pt x="3031" y="1274"/>
                    </a:cubicBezTo>
                    <a:cubicBezTo>
                      <a:pt x="3031" y="571"/>
                      <a:pt x="2460" y="0"/>
                      <a:pt x="17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7" name="Google Shape;1267;p32"/>
              <p:cNvSpPr/>
              <p:nvPr/>
            </p:nvSpPr>
            <p:spPr>
              <a:xfrm>
                <a:off x="6329827" y="1131387"/>
                <a:ext cx="65612" cy="55481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2552" extrusionOk="0">
                    <a:moveTo>
                      <a:pt x="1772" y="0"/>
                    </a:moveTo>
                    <a:cubicBezTo>
                      <a:pt x="1749" y="0"/>
                      <a:pt x="1725" y="1"/>
                      <a:pt x="1701" y="2"/>
                    </a:cubicBezTo>
                    <a:cubicBezTo>
                      <a:pt x="1684" y="2"/>
                      <a:pt x="1666" y="1"/>
                      <a:pt x="1649" y="1"/>
                    </a:cubicBezTo>
                    <a:cubicBezTo>
                      <a:pt x="542" y="1"/>
                      <a:pt x="0" y="1376"/>
                      <a:pt x="779" y="2155"/>
                    </a:cubicBezTo>
                    <a:cubicBezTo>
                      <a:pt x="1039" y="2429"/>
                      <a:pt x="1366" y="2551"/>
                      <a:pt x="1687" y="2551"/>
                    </a:cubicBezTo>
                    <a:cubicBezTo>
                      <a:pt x="2342" y="2551"/>
                      <a:pt x="2975" y="2042"/>
                      <a:pt x="2975" y="1276"/>
                    </a:cubicBezTo>
                    <a:cubicBezTo>
                      <a:pt x="3017" y="597"/>
                      <a:pt x="2445" y="0"/>
                      <a:pt x="17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8" name="Google Shape;1268;p32"/>
              <p:cNvSpPr/>
              <p:nvPr/>
            </p:nvSpPr>
            <p:spPr>
              <a:xfrm>
                <a:off x="6386851" y="1011119"/>
                <a:ext cx="56351" cy="56351"/>
              </a:xfrm>
              <a:custGeom>
                <a:avLst/>
                <a:gdLst/>
                <a:ahLst/>
                <a:cxnLst/>
                <a:rect l="l" t="t" r="r" b="b"/>
                <a:pathLst>
                  <a:path w="2592" h="2592" extrusionOk="0">
                    <a:moveTo>
                      <a:pt x="1274" y="0"/>
                    </a:moveTo>
                    <a:cubicBezTo>
                      <a:pt x="571" y="0"/>
                      <a:pt x="0" y="571"/>
                      <a:pt x="0" y="1274"/>
                    </a:cubicBezTo>
                    <a:cubicBezTo>
                      <a:pt x="0" y="2021"/>
                      <a:pt x="571" y="2592"/>
                      <a:pt x="1274" y="2592"/>
                    </a:cubicBezTo>
                    <a:cubicBezTo>
                      <a:pt x="1977" y="2592"/>
                      <a:pt x="2592" y="2021"/>
                      <a:pt x="2592" y="1274"/>
                    </a:cubicBezTo>
                    <a:cubicBezTo>
                      <a:pt x="2592" y="571"/>
                      <a:pt x="1977" y="0"/>
                      <a:pt x="12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9" name="Google Shape;1269;p32"/>
              <p:cNvSpPr/>
              <p:nvPr/>
            </p:nvSpPr>
            <p:spPr>
              <a:xfrm>
                <a:off x="2496699" y="3618874"/>
                <a:ext cx="65917" cy="55721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563" extrusionOk="0">
                    <a:moveTo>
                      <a:pt x="1714" y="0"/>
                    </a:moveTo>
                    <a:cubicBezTo>
                      <a:pt x="572" y="0"/>
                      <a:pt x="1" y="1362"/>
                      <a:pt x="791" y="2196"/>
                    </a:cubicBezTo>
                    <a:cubicBezTo>
                      <a:pt x="1059" y="2449"/>
                      <a:pt x="1384" y="2563"/>
                      <a:pt x="1703" y="2563"/>
                    </a:cubicBezTo>
                    <a:cubicBezTo>
                      <a:pt x="2382" y="2563"/>
                      <a:pt x="3031" y="2050"/>
                      <a:pt x="3031" y="1274"/>
                    </a:cubicBezTo>
                    <a:cubicBezTo>
                      <a:pt x="2987" y="571"/>
                      <a:pt x="2417" y="0"/>
                      <a:pt x="17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70" name="Google Shape;1270;p32"/>
              <p:cNvSpPr/>
              <p:nvPr/>
            </p:nvSpPr>
            <p:spPr>
              <a:xfrm>
                <a:off x="2540636" y="3470822"/>
                <a:ext cx="65895" cy="55764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2565" extrusionOk="0">
                    <a:moveTo>
                      <a:pt x="1784" y="0"/>
                    </a:moveTo>
                    <a:cubicBezTo>
                      <a:pt x="1761" y="0"/>
                      <a:pt x="1737" y="1"/>
                      <a:pt x="1713" y="2"/>
                    </a:cubicBezTo>
                    <a:cubicBezTo>
                      <a:pt x="571" y="2"/>
                      <a:pt x="0" y="1364"/>
                      <a:pt x="835" y="2198"/>
                    </a:cubicBezTo>
                    <a:cubicBezTo>
                      <a:pt x="1088" y="2451"/>
                      <a:pt x="1404" y="2565"/>
                      <a:pt x="1717" y="2565"/>
                    </a:cubicBezTo>
                    <a:cubicBezTo>
                      <a:pt x="2381" y="2565"/>
                      <a:pt x="3031" y="2052"/>
                      <a:pt x="3031" y="1276"/>
                    </a:cubicBezTo>
                    <a:cubicBezTo>
                      <a:pt x="3031" y="597"/>
                      <a:pt x="2457" y="0"/>
                      <a:pt x="178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1" name="Google Shape;1271;p32"/>
            <p:cNvSpPr/>
            <p:nvPr/>
          </p:nvSpPr>
          <p:spPr>
            <a:xfrm>
              <a:off x="6512956" y="3041088"/>
              <a:ext cx="1849037" cy="1291779"/>
            </a:xfrm>
            <a:custGeom>
              <a:avLst/>
              <a:gdLst/>
              <a:ahLst/>
              <a:cxnLst/>
              <a:rect l="l" t="t" r="r" b="b"/>
              <a:pathLst>
                <a:path w="109630" h="76590" extrusionOk="0">
                  <a:moveTo>
                    <a:pt x="76593" y="6829"/>
                  </a:moveTo>
                  <a:cubicBezTo>
                    <a:pt x="78949" y="6829"/>
                    <a:pt x="81330" y="7155"/>
                    <a:pt x="83672" y="7829"/>
                  </a:cubicBezTo>
                  <a:cubicBezTo>
                    <a:pt x="93554" y="10684"/>
                    <a:pt x="100757" y="19205"/>
                    <a:pt x="101899" y="29438"/>
                  </a:cubicBezTo>
                  <a:cubicBezTo>
                    <a:pt x="103085" y="39716"/>
                    <a:pt x="97946" y="49642"/>
                    <a:pt x="88898" y="54605"/>
                  </a:cubicBezTo>
                  <a:cubicBezTo>
                    <a:pt x="85000" y="56764"/>
                    <a:pt x="80779" y="57787"/>
                    <a:pt x="76615" y="57787"/>
                  </a:cubicBezTo>
                  <a:cubicBezTo>
                    <a:pt x="67644" y="57787"/>
                    <a:pt x="58938" y="53035"/>
                    <a:pt x="54288" y="44635"/>
                  </a:cubicBezTo>
                  <a:cubicBezTo>
                    <a:pt x="49325" y="35587"/>
                    <a:pt x="50247" y="24475"/>
                    <a:pt x="56660" y="16394"/>
                  </a:cubicBezTo>
                  <a:cubicBezTo>
                    <a:pt x="61593" y="10252"/>
                    <a:pt x="68962" y="6829"/>
                    <a:pt x="76593" y="6829"/>
                  </a:cubicBezTo>
                  <a:close/>
                  <a:moveTo>
                    <a:pt x="13241" y="64680"/>
                  </a:moveTo>
                  <a:cubicBezTo>
                    <a:pt x="15032" y="64680"/>
                    <a:pt x="16114" y="67369"/>
                    <a:pt x="14144" y="68485"/>
                  </a:cubicBezTo>
                  <a:lnTo>
                    <a:pt x="7643" y="72086"/>
                  </a:lnTo>
                  <a:cubicBezTo>
                    <a:pt x="7289" y="72277"/>
                    <a:pt x="6944" y="72360"/>
                    <a:pt x="6622" y="72360"/>
                  </a:cubicBezTo>
                  <a:cubicBezTo>
                    <a:pt x="4789" y="72360"/>
                    <a:pt x="3687" y="69656"/>
                    <a:pt x="5667" y="68572"/>
                  </a:cubicBezTo>
                  <a:lnTo>
                    <a:pt x="12211" y="64971"/>
                  </a:lnTo>
                  <a:cubicBezTo>
                    <a:pt x="12568" y="64769"/>
                    <a:pt x="12916" y="64680"/>
                    <a:pt x="13241" y="64680"/>
                  </a:cubicBezTo>
                  <a:close/>
                  <a:moveTo>
                    <a:pt x="76594" y="1"/>
                  </a:moveTo>
                  <a:cubicBezTo>
                    <a:pt x="68615" y="1"/>
                    <a:pt x="60763" y="2946"/>
                    <a:pt x="54683" y="8532"/>
                  </a:cubicBezTo>
                  <a:cubicBezTo>
                    <a:pt x="45504" y="17009"/>
                    <a:pt x="41990" y="29965"/>
                    <a:pt x="45679" y="41912"/>
                  </a:cubicBezTo>
                  <a:lnTo>
                    <a:pt x="2944" y="65498"/>
                  </a:lnTo>
                  <a:cubicBezTo>
                    <a:pt x="792" y="66728"/>
                    <a:pt x="1" y="69451"/>
                    <a:pt x="1187" y="71647"/>
                  </a:cubicBezTo>
                  <a:lnTo>
                    <a:pt x="2636" y="74238"/>
                  </a:lnTo>
                  <a:cubicBezTo>
                    <a:pt x="3449" y="75744"/>
                    <a:pt x="4985" y="76589"/>
                    <a:pt x="6579" y="76589"/>
                  </a:cubicBezTo>
                  <a:cubicBezTo>
                    <a:pt x="7309" y="76589"/>
                    <a:pt x="8051" y="76412"/>
                    <a:pt x="8741" y="76039"/>
                  </a:cubicBezTo>
                  <a:lnTo>
                    <a:pt x="51301" y="52497"/>
                  </a:lnTo>
                  <a:cubicBezTo>
                    <a:pt x="57630" y="60436"/>
                    <a:pt x="67047" y="64685"/>
                    <a:pt x="76631" y="64685"/>
                  </a:cubicBezTo>
                  <a:cubicBezTo>
                    <a:pt x="81948" y="64685"/>
                    <a:pt x="87316" y="63378"/>
                    <a:pt x="92236" y="60667"/>
                  </a:cubicBezTo>
                  <a:cubicBezTo>
                    <a:pt x="103173" y="54605"/>
                    <a:pt x="109629" y="42834"/>
                    <a:pt x="108883" y="30361"/>
                  </a:cubicBezTo>
                  <a:cubicBezTo>
                    <a:pt x="108092" y="17887"/>
                    <a:pt x="100230" y="6994"/>
                    <a:pt x="88679" y="2339"/>
                  </a:cubicBezTo>
                  <a:cubicBezTo>
                    <a:pt x="84763" y="766"/>
                    <a:pt x="80662" y="1"/>
                    <a:pt x="76594" y="1"/>
                  </a:cubicBezTo>
                  <a:close/>
                </a:path>
              </a:pathLst>
            </a:custGeom>
            <a:solidFill>
              <a:srgbClr val="5ABAD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2"/>
            <p:cNvSpPr/>
            <p:nvPr/>
          </p:nvSpPr>
          <p:spPr>
            <a:xfrm>
              <a:off x="7296709" y="3124744"/>
              <a:ext cx="874096" cy="652085"/>
            </a:xfrm>
            <a:custGeom>
              <a:avLst/>
              <a:gdLst/>
              <a:ahLst/>
              <a:cxnLst/>
              <a:rect l="l" t="t" r="r" b="b"/>
              <a:pathLst>
                <a:path w="51829" h="38665" extrusionOk="0">
                  <a:moveTo>
                    <a:pt x="29021" y="1"/>
                  </a:moveTo>
                  <a:cubicBezTo>
                    <a:pt x="24857" y="1"/>
                    <a:pt x="20636" y="1023"/>
                    <a:pt x="16735" y="3176"/>
                  </a:cubicBezTo>
                  <a:cubicBezTo>
                    <a:pt x="4481" y="9940"/>
                    <a:pt x="1" y="25357"/>
                    <a:pt x="6677" y="37655"/>
                  </a:cubicBezTo>
                  <a:cubicBezTo>
                    <a:pt x="6853" y="38006"/>
                    <a:pt x="7072" y="38314"/>
                    <a:pt x="7248" y="38665"/>
                  </a:cubicBezTo>
                  <a:cubicBezTo>
                    <a:pt x="1231" y="26455"/>
                    <a:pt x="5843" y="11653"/>
                    <a:pt x="17789" y="5065"/>
                  </a:cubicBezTo>
                  <a:cubicBezTo>
                    <a:pt x="21684" y="2909"/>
                    <a:pt x="25908" y="1882"/>
                    <a:pt x="30080" y="1882"/>
                  </a:cubicBezTo>
                  <a:cubicBezTo>
                    <a:pt x="38657" y="1882"/>
                    <a:pt x="47012" y="6224"/>
                    <a:pt x="51828" y="14025"/>
                  </a:cubicBezTo>
                  <a:cubicBezTo>
                    <a:pt x="51653" y="13674"/>
                    <a:pt x="51477" y="13366"/>
                    <a:pt x="51301" y="13015"/>
                  </a:cubicBezTo>
                  <a:cubicBezTo>
                    <a:pt x="46601" y="4691"/>
                    <a:pt x="37940" y="1"/>
                    <a:pt x="29021" y="1"/>
                  </a:cubicBezTo>
                  <a:close/>
                </a:path>
              </a:pathLst>
            </a:custGeom>
            <a:solidFill>
              <a:srgbClr val="094A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696C4C4-20C5-4C52-B972-A3556374A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7" y="27093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2D5DFF-A549-4315-9FFA-D128A0BF6956}"/>
              </a:ext>
            </a:extLst>
          </p:cNvPr>
          <p:cNvSpPr txBox="1"/>
          <p:nvPr/>
        </p:nvSpPr>
        <p:spPr>
          <a:xfrm>
            <a:off x="626255" y="5500391"/>
            <a:ext cx="459613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667" kern="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12</a:t>
            </a:r>
            <a:r>
              <a:rPr lang="en-US" sz="2667" kern="0" baseline="3000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th</a:t>
            </a:r>
            <a:r>
              <a:rPr lang="en-US" sz="2667" kern="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 March, Saturday, 15:30pm</a:t>
            </a:r>
          </a:p>
        </p:txBody>
      </p:sp>
    </p:spTree>
    <p:extLst>
      <p:ext uri="{BB962C8B-B14F-4D97-AF65-F5344CB8AC3E}">
        <p14:creationId xmlns:p14="http://schemas.microsoft.com/office/powerpoint/2010/main" val="4265050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Scale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" grpId="1"/>
      <p:bldP spid="1048" grpId="2"/>
      <p:bldP spid="1049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3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17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>
                <a:latin typeface="Forte" panose="03060902040502070203" pitchFamily="66" charset="0"/>
              </a:rPr>
              <a:t>MEETING SECTION</a:t>
            </a:r>
            <a:endParaRPr dirty="0">
              <a:latin typeface="Forte" panose="03060902040502070203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ACDB6A-6F52-409F-9720-AE50A631C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7" y="569774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AD9286-4503-4BF8-AF27-5DFE270FD707}"/>
              </a:ext>
            </a:extLst>
          </p:cNvPr>
          <p:cNvSpPr/>
          <p:nvPr/>
        </p:nvSpPr>
        <p:spPr>
          <a:xfrm>
            <a:off x="2523067" y="2054016"/>
            <a:ext cx="7154333" cy="817200"/>
          </a:xfrm>
          <a:custGeom>
            <a:avLst/>
            <a:gdLst>
              <a:gd name="connsiteX0" fmla="*/ 2491939 w 2876549"/>
              <a:gd name="connsiteY0" fmla="*/ 0 h 438912"/>
              <a:gd name="connsiteX1" fmla="*/ 2684244 w 2876549"/>
              <a:gd name="connsiteY1" fmla="*/ 0 h 438912"/>
              <a:gd name="connsiteX2" fmla="*/ 2876549 w 2876549"/>
              <a:gd name="connsiteY2" fmla="*/ 219456 h 438912"/>
              <a:gd name="connsiteX3" fmla="*/ 2684244 w 2876549"/>
              <a:gd name="connsiteY3" fmla="*/ 438912 h 438912"/>
              <a:gd name="connsiteX4" fmla="*/ 2491939 w 2876549"/>
              <a:gd name="connsiteY4" fmla="*/ 438912 h 438912"/>
              <a:gd name="connsiteX5" fmla="*/ 2684244 w 2876549"/>
              <a:gd name="connsiteY5" fmla="*/ 219456 h 438912"/>
              <a:gd name="connsiteX6" fmla="*/ 2227713 w 2876549"/>
              <a:gd name="connsiteY6" fmla="*/ 0 h 438912"/>
              <a:gd name="connsiteX7" fmla="*/ 2420018 w 2876549"/>
              <a:gd name="connsiteY7" fmla="*/ 0 h 438912"/>
              <a:gd name="connsiteX8" fmla="*/ 2612323 w 2876549"/>
              <a:gd name="connsiteY8" fmla="*/ 219456 h 438912"/>
              <a:gd name="connsiteX9" fmla="*/ 2420018 w 2876549"/>
              <a:gd name="connsiteY9" fmla="*/ 438912 h 438912"/>
              <a:gd name="connsiteX10" fmla="*/ 2227713 w 2876549"/>
              <a:gd name="connsiteY10" fmla="*/ 438912 h 438912"/>
              <a:gd name="connsiteX11" fmla="*/ 2420018 w 2876549"/>
              <a:gd name="connsiteY11" fmla="*/ 219456 h 438912"/>
              <a:gd name="connsiteX12" fmla="*/ 1963487 w 2876549"/>
              <a:gd name="connsiteY12" fmla="*/ 0 h 438912"/>
              <a:gd name="connsiteX13" fmla="*/ 2155792 w 2876549"/>
              <a:gd name="connsiteY13" fmla="*/ 0 h 438912"/>
              <a:gd name="connsiteX14" fmla="*/ 2348097 w 2876549"/>
              <a:gd name="connsiteY14" fmla="*/ 219456 h 438912"/>
              <a:gd name="connsiteX15" fmla="*/ 2155792 w 2876549"/>
              <a:gd name="connsiteY15" fmla="*/ 438912 h 438912"/>
              <a:gd name="connsiteX16" fmla="*/ 1963487 w 2876549"/>
              <a:gd name="connsiteY16" fmla="*/ 438912 h 438912"/>
              <a:gd name="connsiteX17" fmla="*/ 2155792 w 2876549"/>
              <a:gd name="connsiteY17" fmla="*/ 219456 h 438912"/>
              <a:gd name="connsiteX18" fmla="*/ 0 w 2876549"/>
              <a:gd name="connsiteY18" fmla="*/ 0 h 438912"/>
              <a:gd name="connsiteX19" fmla="*/ 1882779 w 2876549"/>
              <a:gd name="connsiteY19" fmla="*/ 0 h 438912"/>
              <a:gd name="connsiteX20" fmla="*/ 2076450 w 2876549"/>
              <a:gd name="connsiteY20" fmla="*/ 219075 h 438912"/>
              <a:gd name="connsiteX21" fmla="*/ 1882779 w 2876549"/>
              <a:gd name="connsiteY21" fmla="*/ 438150 h 438912"/>
              <a:gd name="connsiteX22" fmla="*/ 0 w 2876549"/>
              <a:gd name="connsiteY22" fmla="*/ 438150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6549" h="438912">
                <a:moveTo>
                  <a:pt x="2491939" y="0"/>
                </a:moveTo>
                <a:lnTo>
                  <a:pt x="2684244" y="0"/>
                </a:lnTo>
                <a:lnTo>
                  <a:pt x="2876549" y="219456"/>
                </a:lnTo>
                <a:lnTo>
                  <a:pt x="2684244" y="438912"/>
                </a:lnTo>
                <a:lnTo>
                  <a:pt x="2491939" y="438912"/>
                </a:lnTo>
                <a:lnTo>
                  <a:pt x="2684244" y="219456"/>
                </a:lnTo>
                <a:close/>
                <a:moveTo>
                  <a:pt x="2227713" y="0"/>
                </a:moveTo>
                <a:lnTo>
                  <a:pt x="2420018" y="0"/>
                </a:lnTo>
                <a:lnTo>
                  <a:pt x="2612323" y="219456"/>
                </a:lnTo>
                <a:lnTo>
                  <a:pt x="2420018" y="438912"/>
                </a:lnTo>
                <a:lnTo>
                  <a:pt x="2227713" y="438912"/>
                </a:lnTo>
                <a:lnTo>
                  <a:pt x="2420018" y="219456"/>
                </a:lnTo>
                <a:close/>
                <a:moveTo>
                  <a:pt x="1963487" y="0"/>
                </a:moveTo>
                <a:lnTo>
                  <a:pt x="2155792" y="0"/>
                </a:lnTo>
                <a:lnTo>
                  <a:pt x="2348097" y="219456"/>
                </a:lnTo>
                <a:lnTo>
                  <a:pt x="2155792" y="438912"/>
                </a:lnTo>
                <a:lnTo>
                  <a:pt x="1963487" y="438912"/>
                </a:lnTo>
                <a:lnTo>
                  <a:pt x="2155792" y="219456"/>
                </a:lnTo>
                <a:close/>
                <a:moveTo>
                  <a:pt x="0" y="0"/>
                </a:moveTo>
                <a:lnTo>
                  <a:pt x="1882779" y="0"/>
                </a:lnTo>
                <a:lnTo>
                  <a:pt x="2076450" y="219075"/>
                </a:lnTo>
                <a:lnTo>
                  <a:pt x="1882779" y="438150"/>
                </a:lnTo>
                <a:lnTo>
                  <a:pt x="0" y="43815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lang="en-US" sz="1867" kern="0">
              <a:solidFill>
                <a:srgbClr val="094A5F"/>
              </a:solidFill>
              <a:latin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831C2A-7458-4AF4-8A78-9F5817D6EF67}"/>
              </a:ext>
            </a:extLst>
          </p:cNvPr>
          <p:cNvSpPr txBox="1"/>
          <p:nvPr/>
        </p:nvSpPr>
        <p:spPr>
          <a:xfrm>
            <a:off x="3025126" y="2083049"/>
            <a:ext cx="3781805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4267" kern="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Entertainment 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03CD2ED-51F7-40B1-A070-2A9BF2C988A7}"/>
              </a:ext>
            </a:extLst>
          </p:cNvPr>
          <p:cNvSpPr/>
          <p:nvPr/>
        </p:nvSpPr>
        <p:spPr>
          <a:xfrm>
            <a:off x="2523067" y="3169585"/>
            <a:ext cx="7154333" cy="817200"/>
          </a:xfrm>
          <a:custGeom>
            <a:avLst/>
            <a:gdLst>
              <a:gd name="connsiteX0" fmla="*/ 2491939 w 2876549"/>
              <a:gd name="connsiteY0" fmla="*/ 0 h 438912"/>
              <a:gd name="connsiteX1" fmla="*/ 2684244 w 2876549"/>
              <a:gd name="connsiteY1" fmla="*/ 0 h 438912"/>
              <a:gd name="connsiteX2" fmla="*/ 2876549 w 2876549"/>
              <a:gd name="connsiteY2" fmla="*/ 219456 h 438912"/>
              <a:gd name="connsiteX3" fmla="*/ 2684244 w 2876549"/>
              <a:gd name="connsiteY3" fmla="*/ 438912 h 438912"/>
              <a:gd name="connsiteX4" fmla="*/ 2491939 w 2876549"/>
              <a:gd name="connsiteY4" fmla="*/ 438912 h 438912"/>
              <a:gd name="connsiteX5" fmla="*/ 2684244 w 2876549"/>
              <a:gd name="connsiteY5" fmla="*/ 219456 h 438912"/>
              <a:gd name="connsiteX6" fmla="*/ 2227713 w 2876549"/>
              <a:gd name="connsiteY6" fmla="*/ 0 h 438912"/>
              <a:gd name="connsiteX7" fmla="*/ 2420018 w 2876549"/>
              <a:gd name="connsiteY7" fmla="*/ 0 h 438912"/>
              <a:gd name="connsiteX8" fmla="*/ 2612323 w 2876549"/>
              <a:gd name="connsiteY8" fmla="*/ 219456 h 438912"/>
              <a:gd name="connsiteX9" fmla="*/ 2420018 w 2876549"/>
              <a:gd name="connsiteY9" fmla="*/ 438912 h 438912"/>
              <a:gd name="connsiteX10" fmla="*/ 2227713 w 2876549"/>
              <a:gd name="connsiteY10" fmla="*/ 438912 h 438912"/>
              <a:gd name="connsiteX11" fmla="*/ 2420018 w 2876549"/>
              <a:gd name="connsiteY11" fmla="*/ 219456 h 438912"/>
              <a:gd name="connsiteX12" fmla="*/ 1963487 w 2876549"/>
              <a:gd name="connsiteY12" fmla="*/ 0 h 438912"/>
              <a:gd name="connsiteX13" fmla="*/ 2155792 w 2876549"/>
              <a:gd name="connsiteY13" fmla="*/ 0 h 438912"/>
              <a:gd name="connsiteX14" fmla="*/ 2348097 w 2876549"/>
              <a:gd name="connsiteY14" fmla="*/ 219456 h 438912"/>
              <a:gd name="connsiteX15" fmla="*/ 2155792 w 2876549"/>
              <a:gd name="connsiteY15" fmla="*/ 438912 h 438912"/>
              <a:gd name="connsiteX16" fmla="*/ 1963487 w 2876549"/>
              <a:gd name="connsiteY16" fmla="*/ 438912 h 438912"/>
              <a:gd name="connsiteX17" fmla="*/ 2155792 w 2876549"/>
              <a:gd name="connsiteY17" fmla="*/ 219456 h 438912"/>
              <a:gd name="connsiteX18" fmla="*/ 0 w 2876549"/>
              <a:gd name="connsiteY18" fmla="*/ 0 h 438912"/>
              <a:gd name="connsiteX19" fmla="*/ 1882779 w 2876549"/>
              <a:gd name="connsiteY19" fmla="*/ 0 h 438912"/>
              <a:gd name="connsiteX20" fmla="*/ 2076450 w 2876549"/>
              <a:gd name="connsiteY20" fmla="*/ 219075 h 438912"/>
              <a:gd name="connsiteX21" fmla="*/ 1882779 w 2876549"/>
              <a:gd name="connsiteY21" fmla="*/ 438150 h 438912"/>
              <a:gd name="connsiteX22" fmla="*/ 0 w 2876549"/>
              <a:gd name="connsiteY22" fmla="*/ 438150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6549" h="438912">
                <a:moveTo>
                  <a:pt x="2491939" y="0"/>
                </a:moveTo>
                <a:lnTo>
                  <a:pt x="2684244" y="0"/>
                </a:lnTo>
                <a:lnTo>
                  <a:pt x="2876549" y="219456"/>
                </a:lnTo>
                <a:lnTo>
                  <a:pt x="2684244" y="438912"/>
                </a:lnTo>
                <a:lnTo>
                  <a:pt x="2491939" y="438912"/>
                </a:lnTo>
                <a:lnTo>
                  <a:pt x="2684244" y="219456"/>
                </a:lnTo>
                <a:close/>
                <a:moveTo>
                  <a:pt x="2227713" y="0"/>
                </a:moveTo>
                <a:lnTo>
                  <a:pt x="2420018" y="0"/>
                </a:lnTo>
                <a:lnTo>
                  <a:pt x="2612323" y="219456"/>
                </a:lnTo>
                <a:lnTo>
                  <a:pt x="2420018" y="438912"/>
                </a:lnTo>
                <a:lnTo>
                  <a:pt x="2227713" y="438912"/>
                </a:lnTo>
                <a:lnTo>
                  <a:pt x="2420018" y="219456"/>
                </a:lnTo>
                <a:close/>
                <a:moveTo>
                  <a:pt x="1963487" y="0"/>
                </a:moveTo>
                <a:lnTo>
                  <a:pt x="2155792" y="0"/>
                </a:lnTo>
                <a:lnTo>
                  <a:pt x="2348097" y="219456"/>
                </a:lnTo>
                <a:lnTo>
                  <a:pt x="2155792" y="438912"/>
                </a:lnTo>
                <a:lnTo>
                  <a:pt x="1963487" y="438912"/>
                </a:lnTo>
                <a:lnTo>
                  <a:pt x="2155792" y="219456"/>
                </a:lnTo>
                <a:close/>
                <a:moveTo>
                  <a:pt x="0" y="0"/>
                </a:moveTo>
                <a:lnTo>
                  <a:pt x="1882779" y="0"/>
                </a:lnTo>
                <a:lnTo>
                  <a:pt x="2076450" y="219075"/>
                </a:lnTo>
                <a:lnTo>
                  <a:pt x="1882779" y="438150"/>
                </a:lnTo>
                <a:lnTo>
                  <a:pt x="0" y="43815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lang="en-US" sz="1867" kern="0">
              <a:solidFill>
                <a:srgbClr val="094A5F"/>
              </a:solidFill>
              <a:latin typeface="Arial"/>
              <a:sym typeface="Arial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D5716A6-38CB-4957-B31A-0D2CA0119133}"/>
              </a:ext>
            </a:extLst>
          </p:cNvPr>
          <p:cNvSpPr/>
          <p:nvPr/>
        </p:nvSpPr>
        <p:spPr>
          <a:xfrm>
            <a:off x="2523067" y="4285155"/>
            <a:ext cx="7154333" cy="817200"/>
          </a:xfrm>
          <a:custGeom>
            <a:avLst/>
            <a:gdLst>
              <a:gd name="connsiteX0" fmla="*/ 2491939 w 2876549"/>
              <a:gd name="connsiteY0" fmla="*/ 0 h 438912"/>
              <a:gd name="connsiteX1" fmla="*/ 2684244 w 2876549"/>
              <a:gd name="connsiteY1" fmla="*/ 0 h 438912"/>
              <a:gd name="connsiteX2" fmla="*/ 2876549 w 2876549"/>
              <a:gd name="connsiteY2" fmla="*/ 219456 h 438912"/>
              <a:gd name="connsiteX3" fmla="*/ 2684244 w 2876549"/>
              <a:gd name="connsiteY3" fmla="*/ 438912 h 438912"/>
              <a:gd name="connsiteX4" fmla="*/ 2491939 w 2876549"/>
              <a:gd name="connsiteY4" fmla="*/ 438912 h 438912"/>
              <a:gd name="connsiteX5" fmla="*/ 2684244 w 2876549"/>
              <a:gd name="connsiteY5" fmla="*/ 219456 h 438912"/>
              <a:gd name="connsiteX6" fmla="*/ 2227713 w 2876549"/>
              <a:gd name="connsiteY6" fmla="*/ 0 h 438912"/>
              <a:gd name="connsiteX7" fmla="*/ 2420018 w 2876549"/>
              <a:gd name="connsiteY7" fmla="*/ 0 h 438912"/>
              <a:gd name="connsiteX8" fmla="*/ 2612323 w 2876549"/>
              <a:gd name="connsiteY8" fmla="*/ 219456 h 438912"/>
              <a:gd name="connsiteX9" fmla="*/ 2420018 w 2876549"/>
              <a:gd name="connsiteY9" fmla="*/ 438912 h 438912"/>
              <a:gd name="connsiteX10" fmla="*/ 2227713 w 2876549"/>
              <a:gd name="connsiteY10" fmla="*/ 438912 h 438912"/>
              <a:gd name="connsiteX11" fmla="*/ 2420018 w 2876549"/>
              <a:gd name="connsiteY11" fmla="*/ 219456 h 438912"/>
              <a:gd name="connsiteX12" fmla="*/ 1963487 w 2876549"/>
              <a:gd name="connsiteY12" fmla="*/ 0 h 438912"/>
              <a:gd name="connsiteX13" fmla="*/ 2155792 w 2876549"/>
              <a:gd name="connsiteY13" fmla="*/ 0 h 438912"/>
              <a:gd name="connsiteX14" fmla="*/ 2348097 w 2876549"/>
              <a:gd name="connsiteY14" fmla="*/ 219456 h 438912"/>
              <a:gd name="connsiteX15" fmla="*/ 2155792 w 2876549"/>
              <a:gd name="connsiteY15" fmla="*/ 438912 h 438912"/>
              <a:gd name="connsiteX16" fmla="*/ 1963487 w 2876549"/>
              <a:gd name="connsiteY16" fmla="*/ 438912 h 438912"/>
              <a:gd name="connsiteX17" fmla="*/ 2155792 w 2876549"/>
              <a:gd name="connsiteY17" fmla="*/ 219456 h 438912"/>
              <a:gd name="connsiteX18" fmla="*/ 0 w 2876549"/>
              <a:gd name="connsiteY18" fmla="*/ 0 h 438912"/>
              <a:gd name="connsiteX19" fmla="*/ 1882779 w 2876549"/>
              <a:gd name="connsiteY19" fmla="*/ 0 h 438912"/>
              <a:gd name="connsiteX20" fmla="*/ 2076450 w 2876549"/>
              <a:gd name="connsiteY20" fmla="*/ 219075 h 438912"/>
              <a:gd name="connsiteX21" fmla="*/ 1882779 w 2876549"/>
              <a:gd name="connsiteY21" fmla="*/ 438150 h 438912"/>
              <a:gd name="connsiteX22" fmla="*/ 0 w 2876549"/>
              <a:gd name="connsiteY22" fmla="*/ 438150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6549" h="438912">
                <a:moveTo>
                  <a:pt x="2491939" y="0"/>
                </a:moveTo>
                <a:lnTo>
                  <a:pt x="2684244" y="0"/>
                </a:lnTo>
                <a:lnTo>
                  <a:pt x="2876549" y="219456"/>
                </a:lnTo>
                <a:lnTo>
                  <a:pt x="2684244" y="438912"/>
                </a:lnTo>
                <a:lnTo>
                  <a:pt x="2491939" y="438912"/>
                </a:lnTo>
                <a:lnTo>
                  <a:pt x="2684244" y="219456"/>
                </a:lnTo>
                <a:close/>
                <a:moveTo>
                  <a:pt x="2227713" y="0"/>
                </a:moveTo>
                <a:lnTo>
                  <a:pt x="2420018" y="0"/>
                </a:lnTo>
                <a:lnTo>
                  <a:pt x="2612323" y="219456"/>
                </a:lnTo>
                <a:lnTo>
                  <a:pt x="2420018" y="438912"/>
                </a:lnTo>
                <a:lnTo>
                  <a:pt x="2227713" y="438912"/>
                </a:lnTo>
                <a:lnTo>
                  <a:pt x="2420018" y="219456"/>
                </a:lnTo>
                <a:close/>
                <a:moveTo>
                  <a:pt x="1963487" y="0"/>
                </a:moveTo>
                <a:lnTo>
                  <a:pt x="2155792" y="0"/>
                </a:lnTo>
                <a:lnTo>
                  <a:pt x="2348097" y="219456"/>
                </a:lnTo>
                <a:lnTo>
                  <a:pt x="2155792" y="438912"/>
                </a:lnTo>
                <a:lnTo>
                  <a:pt x="1963487" y="438912"/>
                </a:lnTo>
                <a:lnTo>
                  <a:pt x="2155792" y="219456"/>
                </a:lnTo>
                <a:close/>
                <a:moveTo>
                  <a:pt x="0" y="0"/>
                </a:moveTo>
                <a:lnTo>
                  <a:pt x="1882779" y="0"/>
                </a:lnTo>
                <a:lnTo>
                  <a:pt x="2076450" y="219075"/>
                </a:lnTo>
                <a:lnTo>
                  <a:pt x="1882779" y="438150"/>
                </a:lnTo>
                <a:lnTo>
                  <a:pt x="0" y="43815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lang="en-US" sz="1867" kern="0">
              <a:solidFill>
                <a:srgbClr val="094A5F"/>
              </a:solidFill>
              <a:latin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A1C13C-BFC3-4175-BCBA-5FDF2C249206}"/>
              </a:ext>
            </a:extLst>
          </p:cNvPr>
          <p:cNvSpPr txBox="1"/>
          <p:nvPr/>
        </p:nvSpPr>
        <p:spPr>
          <a:xfrm>
            <a:off x="3612731" y="3190152"/>
            <a:ext cx="2640466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4267" kern="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Discussion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616DCD4-E14A-49EB-AC99-E0EA85D5D2CA}"/>
              </a:ext>
            </a:extLst>
          </p:cNvPr>
          <p:cNvSpPr/>
          <p:nvPr/>
        </p:nvSpPr>
        <p:spPr>
          <a:xfrm>
            <a:off x="2523067" y="5400724"/>
            <a:ext cx="7154333" cy="817200"/>
          </a:xfrm>
          <a:custGeom>
            <a:avLst/>
            <a:gdLst>
              <a:gd name="connsiteX0" fmla="*/ 2491939 w 2876549"/>
              <a:gd name="connsiteY0" fmla="*/ 0 h 438912"/>
              <a:gd name="connsiteX1" fmla="*/ 2684244 w 2876549"/>
              <a:gd name="connsiteY1" fmla="*/ 0 h 438912"/>
              <a:gd name="connsiteX2" fmla="*/ 2876549 w 2876549"/>
              <a:gd name="connsiteY2" fmla="*/ 219456 h 438912"/>
              <a:gd name="connsiteX3" fmla="*/ 2684244 w 2876549"/>
              <a:gd name="connsiteY3" fmla="*/ 438912 h 438912"/>
              <a:gd name="connsiteX4" fmla="*/ 2491939 w 2876549"/>
              <a:gd name="connsiteY4" fmla="*/ 438912 h 438912"/>
              <a:gd name="connsiteX5" fmla="*/ 2684244 w 2876549"/>
              <a:gd name="connsiteY5" fmla="*/ 219456 h 438912"/>
              <a:gd name="connsiteX6" fmla="*/ 2227713 w 2876549"/>
              <a:gd name="connsiteY6" fmla="*/ 0 h 438912"/>
              <a:gd name="connsiteX7" fmla="*/ 2420018 w 2876549"/>
              <a:gd name="connsiteY7" fmla="*/ 0 h 438912"/>
              <a:gd name="connsiteX8" fmla="*/ 2612323 w 2876549"/>
              <a:gd name="connsiteY8" fmla="*/ 219456 h 438912"/>
              <a:gd name="connsiteX9" fmla="*/ 2420018 w 2876549"/>
              <a:gd name="connsiteY9" fmla="*/ 438912 h 438912"/>
              <a:gd name="connsiteX10" fmla="*/ 2227713 w 2876549"/>
              <a:gd name="connsiteY10" fmla="*/ 438912 h 438912"/>
              <a:gd name="connsiteX11" fmla="*/ 2420018 w 2876549"/>
              <a:gd name="connsiteY11" fmla="*/ 219456 h 438912"/>
              <a:gd name="connsiteX12" fmla="*/ 1963487 w 2876549"/>
              <a:gd name="connsiteY12" fmla="*/ 0 h 438912"/>
              <a:gd name="connsiteX13" fmla="*/ 2155792 w 2876549"/>
              <a:gd name="connsiteY13" fmla="*/ 0 h 438912"/>
              <a:gd name="connsiteX14" fmla="*/ 2348097 w 2876549"/>
              <a:gd name="connsiteY14" fmla="*/ 219456 h 438912"/>
              <a:gd name="connsiteX15" fmla="*/ 2155792 w 2876549"/>
              <a:gd name="connsiteY15" fmla="*/ 438912 h 438912"/>
              <a:gd name="connsiteX16" fmla="*/ 1963487 w 2876549"/>
              <a:gd name="connsiteY16" fmla="*/ 438912 h 438912"/>
              <a:gd name="connsiteX17" fmla="*/ 2155792 w 2876549"/>
              <a:gd name="connsiteY17" fmla="*/ 219456 h 438912"/>
              <a:gd name="connsiteX18" fmla="*/ 0 w 2876549"/>
              <a:gd name="connsiteY18" fmla="*/ 0 h 438912"/>
              <a:gd name="connsiteX19" fmla="*/ 1882779 w 2876549"/>
              <a:gd name="connsiteY19" fmla="*/ 0 h 438912"/>
              <a:gd name="connsiteX20" fmla="*/ 2076450 w 2876549"/>
              <a:gd name="connsiteY20" fmla="*/ 219075 h 438912"/>
              <a:gd name="connsiteX21" fmla="*/ 1882779 w 2876549"/>
              <a:gd name="connsiteY21" fmla="*/ 438150 h 438912"/>
              <a:gd name="connsiteX22" fmla="*/ 0 w 2876549"/>
              <a:gd name="connsiteY22" fmla="*/ 438150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6549" h="438912">
                <a:moveTo>
                  <a:pt x="2491939" y="0"/>
                </a:moveTo>
                <a:lnTo>
                  <a:pt x="2684244" y="0"/>
                </a:lnTo>
                <a:lnTo>
                  <a:pt x="2876549" y="219456"/>
                </a:lnTo>
                <a:lnTo>
                  <a:pt x="2684244" y="438912"/>
                </a:lnTo>
                <a:lnTo>
                  <a:pt x="2491939" y="438912"/>
                </a:lnTo>
                <a:lnTo>
                  <a:pt x="2684244" y="219456"/>
                </a:lnTo>
                <a:close/>
                <a:moveTo>
                  <a:pt x="2227713" y="0"/>
                </a:moveTo>
                <a:lnTo>
                  <a:pt x="2420018" y="0"/>
                </a:lnTo>
                <a:lnTo>
                  <a:pt x="2612323" y="219456"/>
                </a:lnTo>
                <a:lnTo>
                  <a:pt x="2420018" y="438912"/>
                </a:lnTo>
                <a:lnTo>
                  <a:pt x="2227713" y="438912"/>
                </a:lnTo>
                <a:lnTo>
                  <a:pt x="2420018" y="219456"/>
                </a:lnTo>
                <a:close/>
                <a:moveTo>
                  <a:pt x="1963487" y="0"/>
                </a:moveTo>
                <a:lnTo>
                  <a:pt x="2155792" y="0"/>
                </a:lnTo>
                <a:lnTo>
                  <a:pt x="2348097" y="219456"/>
                </a:lnTo>
                <a:lnTo>
                  <a:pt x="2155792" y="438912"/>
                </a:lnTo>
                <a:lnTo>
                  <a:pt x="1963487" y="438912"/>
                </a:lnTo>
                <a:lnTo>
                  <a:pt x="2155792" y="219456"/>
                </a:lnTo>
                <a:close/>
                <a:moveTo>
                  <a:pt x="0" y="0"/>
                </a:moveTo>
                <a:lnTo>
                  <a:pt x="1882779" y="0"/>
                </a:lnTo>
                <a:lnTo>
                  <a:pt x="2076450" y="219075"/>
                </a:lnTo>
                <a:lnTo>
                  <a:pt x="1882779" y="438150"/>
                </a:lnTo>
                <a:lnTo>
                  <a:pt x="0" y="43815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lang="en-US" sz="1867" kern="0">
              <a:solidFill>
                <a:srgbClr val="094A5F"/>
              </a:solidFill>
              <a:latin typeface="Arial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0356F9-394A-4E1E-AA39-35BCF015957E}"/>
              </a:ext>
            </a:extLst>
          </p:cNvPr>
          <p:cNvSpPr txBox="1"/>
          <p:nvPr/>
        </p:nvSpPr>
        <p:spPr>
          <a:xfrm>
            <a:off x="3022026" y="4303904"/>
            <a:ext cx="3821879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4267" kern="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Entertainment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40EB75-85A7-4C6E-8064-6C893EF1414F}"/>
              </a:ext>
            </a:extLst>
          </p:cNvPr>
          <p:cNvSpPr txBox="1"/>
          <p:nvPr/>
        </p:nvSpPr>
        <p:spPr>
          <a:xfrm>
            <a:off x="4024950" y="5421291"/>
            <a:ext cx="1771639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4267" kern="0" dirty="0">
                <a:solidFill>
                  <a:srgbClr val="FFFFFF"/>
                </a:solidFill>
                <a:latin typeface="Forte" panose="03060902040502070203" pitchFamily="66" charset="0"/>
                <a:cs typeface="Arial"/>
                <a:sym typeface="Arial"/>
              </a:rPr>
              <a:t>Debate</a:t>
            </a:r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90F80D33-2F15-41E2-9C86-36EB70C63C0C}"/>
              </a:ext>
            </a:extLst>
          </p:cNvPr>
          <p:cNvSpPr/>
          <p:nvPr/>
        </p:nvSpPr>
        <p:spPr>
          <a:xfrm rot="16200000">
            <a:off x="2596219" y="1050271"/>
            <a:ext cx="274320" cy="274320"/>
          </a:xfrm>
          <a:prstGeom prst="blockArc">
            <a:avLst>
              <a:gd name="adj1" fmla="val 10800000"/>
              <a:gd name="adj2" fmla="val 5410755"/>
              <a:gd name="adj3" fmla="val 9799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D905AA71-9D82-478B-834F-0C4284D8C4B2}"/>
              </a:ext>
            </a:extLst>
          </p:cNvPr>
          <p:cNvSpPr/>
          <p:nvPr/>
        </p:nvSpPr>
        <p:spPr>
          <a:xfrm rot="16200000">
            <a:off x="2523067" y="977119"/>
            <a:ext cx="420624" cy="420624"/>
          </a:xfrm>
          <a:prstGeom prst="blockArc">
            <a:avLst>
              <a:gd name="adj1" fmla="val 10800000"/>
              <a:gd name="adj2" fmla="val 5321611"/>
              <a:gd name="adj3" fmla="val 7604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lock Arc 34">
            <a:extLst>
              <a:ext uri="{FF2B5EF4-FFF2-40B4-BE49-F238E27FC236}">
                <a16:creationId xmlns:a16="http://schemas.microsoft.com/office/drawing/2014/main" id="{B0201412-CDBC-4D1C-B536-1A6AD1C3ECC0}"/>
              </a:ext>
            </a:extLst>
          </p:cNvPr>
          <p:cNvSpPr/>
          <p:nvPr/>
        </p:nvSpPr>
        <p:spPr>
          <a:xfrm rot="16200000">
            <a:off x="2390478" y="844531"/>
            <a:ext cx="685800" cy="685800"/>
          </a:xfrm>
          <a:prstGeom prst="blockArc">
            <a:avLst>
              <a:gd name="adj1" fmla="val 10800000"/>
              <a:gd name="adj2" fmla="val 5358941"/>
              <a:gd name="adj3" fmla="val 4436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lock Arc 35">
            <a:extLst>
              <a:ext uri="{FF2B5EF4-FFF2-40B4-BE49-F238E27FC236}">
                <a16:creationId xmlns:a16="http://schemas.microsoft.com/office/drawing/2014/main" id="{71FBA74E-C88C-40A6-AD28-C3B90598F8AE}"/>
              </a:ext>
            </a:extLst>
          </p:cNvPr>
          <p:cNvSpPr/>
          <p:nvPr/>
        </p:nvSpPr>
        <p:spPr>
          <a:xfrm rot="16200000">
            <a:off x="2454487" y="908539"/>
            <a:ext cx="557784" cy="557784"/>
          </a:xfrm>
          <a:prstGeom prst="blockArc">
            <a:avLst>
              <a:gd name="adj1" fmla="val 10800000"/>
              <a:gd name="adj2" fmla="val 5345868"/>
              <a:gd name="adj3" fmla="val 5674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09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4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/>
      <p:bldP spid="20" grpId="0" animBg="1"/>
      <p:bldP spid="20" grpId="1" animBg="1"/>
      <p:bldP spid="21" grpId="0"/>
      <p:bldP spid="22" grpId="0"/>
      <p:bldP spid="11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Google Shape;1283;p34"/>
          <p:cNvSpPr txBox="1">
            <a:spLocks noGrp="1"/>
          </p:cNvSpPr>
          <p:nvPr>
            <p:ph type="title"/>
          </p:nvPr>
        </p:nvSpPr>
        <p:spPr>
          <a:xfrm>
            <a:off x="3666935" y="982855"/>
            <a:ext cx="4876059" cy="122474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7200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Forte" panose="03060902040502070203" pitchFamily="66" charset="0"/>
              </a:rPr>
              <a:t>Minigame 1</a:t>
            </a:r>
            <a:endParaRPr sz="7200" dirty="0">
              <a:ln w="19050"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62" name="Google Shape;1283;p34">
            <a:extLst>
              <a:ext uri="{FF2B5EF4-FFF2-40B4-BE49-F238E27FC236}">
                <a16:creationId xmlns:a16="http://schemas.microsoft.com/office/drawing/2014/main" id="{601FDB04-6FBF-4ED1-A051-14228B845D3E}"/>
              </a:ext>
            </a:extLst>
          </p:cNvPr>
          <p:cNvSpPr txBox="1">
            <a:spLocks/>
          </p:cNvSpPr>
          <p:nvPr/>
        </p:nvSpPr>
        <p:spPr>
          <a:xfrm>
            <a:off x="951000" y="2552533"/>
            <a:ext cx="10290000" cy="17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inger Paint"/>
              <a:buNone/>
              <a:defRPr sz="3600" b="1" i="0" u="none" strike="noStrike" cap="none">
                <a:solidFill>
                  <a:schemeClr val="lt1"/>
                </a:solidFill>
                <a:latin typeface="Finger Paint"/>
                <a:ea typeface="Finger Paint"/>
                <a:cs typeface="Finger Paint"/>
                <a:sym typeface="Finger Paint"/>
              </a:defRPr>
            </a:lvl9pPr>
          </a:lstStyle>
          <a:p>
            <a:pPr defTabSz="1219170">
              <a:buClr>
                <a:srgbClr val="FFFFFF"/>
              </a:buClr>
            </a:pPr>
            <a:r>
              <a:rPr lang="en-US" sz="9600" kern="0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Forte" panose="03060902040502070203" pitchFamily="66" charset="0"/>
              </a:rPr>
              <a:t>Pass Object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F37A1997-3108-411E-8FEA-DBC1763A6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7" y="569774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997742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accel="5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Google Shape;1836;p46"/>
          <p:cNvSpPr txBox="1">
            <a:spLocks noGrp="1"/>
          </p:cNvSpPr>
          <p:nvPr>
            <p:ph type="title"/>
          </p:nvPr>
        </p:nvSpPr>
        <p:spPr>
          <a:xfrm flipH="1">
            <a:off x="7565390" y="2808799"/>
            <a:ext cx="4626609" cy="124040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7200" dirty="0">
                <a:latin typeface="Forte" panose="03060902040502070203" pitchFamily="66" charset="0"/>
              </a:rPr>
              <a:t>Discussion</a:t>
            </a:r>
            <a:endParaRPr sz="7200" dirty="0">
              <a:latin typeface="Forte" panose="03060902040502070203" pitchFamily="66" charset="0"/>
            </a:endParaRPr>
          </a:p>
        </p:txBody>
      </p:sp>
      <p:pic>
        <p:nvPicPr>
          <p:cNvPr id="1838" name="Google Shape;1838;p46"/>
          <p:cNvPicPr preferRelativeResize="0"/>
          <p:nvPr/>
        </p:nvPicPr>
        <p:blipFill rotWithShape="1">
          <a:blip r:embed="rId3">
            <a:alphaModFix/>
          </a:blip>
          <a:srcRect l="13301" r="13293"/>
          <a:stretch/>
        </p:blipFill>
        <p:spPr>
          <a:xfrm>
            <a:off x="1" y="0"/>
            <a:ext cx="671403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CCD76E-6E7F-4F9A-96EF-CE51E0A3E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5410" y="5651563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Google Shape;3155;p72">
            <a:extLst>
              <a:ext uri="{FF2B5EF4-FFF2-40B4-BE49-F238E27FC236}">
                <a16:creationId xmlns:a16="http://schemas.microsoft.com/office/drawing/2014/main" id="{0EC34915-DA84-4F8D-BEE9-BDB29FABFAED}"/>
              </a:ext>
            </a:extLst>
          </p:cNvPr>
          <p:cNvSpPr/>
          <p:nvPr/>
        </p:nvSpPr>
        <p:spPr>
          <a:xfrm>
            <a:off x="6786282" y="3049024"/>
            <a:ext cx="5316071" cy="795826"/>
          </a:xfrm>
          <a:custGeom>
            <a:avLst/>
            <a:gdLst/>
            <a:ahLst/>
            <a:cxnLst/>
            <a:rect l="l" t="t" r="r" b="b"/>
            <a:pathLst>
              <a:path w="17328" h="2863" extrusionOk="0">
                <a:moveTo>
                  <a:pt x="1432" y="1"/>
                </a:moveTo>
                <a:cubicBezTo>
                  <a:pt x="641" y="1"/>
                  <a:pt x="1" y="641"/>
                  <a:pt x="2" y="1431"/>
                </a:cubicBezTo>
                <a:cubicBezTo>
                  <a:pt x="1" y="2222"/>
                  <a:pt x="641" y="2861"/>
                  <a:pt x="1432" y="2862"/>
                </a:cubicBezTo>
                <a:lnTo>
                  <a:pt x="15897" y="2862"/>
                </a:lnTo>
                <a:cubicBezTo>
                  <a:pt x="16687" y="2861"/>
                  <a:pt x="17327" y="2222"/>
                  <a:pt x="17327" y="1431"/>
                </a:cubicBezTo>
                <a:cubicBezTo>
                  <a:pt x="17327" y="641"/>
                  <a:pt x="16687" y="1"/>
                  <a:pt x="15897" y="1"/>
                </a:cubicBezTo>
                <a:close/>
              </a:path>
            </a:pathLst>
          </a:custGeom>
          <a:noFill/>
          <a:ln w="2857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" name="Google Shape;3074;p72">
            <a:extLst>
              <a:ext uri="{FF2B5EF4-FFF2-40B4-BE49-F238E27FC236}">
                <a16:creationId xmlns:a16="http://schemas.microsoft.com/office/drawing/2014/main" id="{31410CC1-6540-47EE-8AC0-240F18F9D2BC}"/>
              </a:ext>
            </a:extLst>
          </p:cNvPr>
          <p:cNvGrpSpPr/>
          <p:nvPr/>
        </p:nvGrpSpPr>
        <p:grpSpPr>
          <a:xfrm>
            <a:off x="7001450" y="3162319"/>
            <a:ext cx="474294" cy="551291"/>
            <a:chOff x="4727025" y="1332775"/>
            <a:chExt cx="59900" cy="69625"/>
          </a:xfrm>
        </p:grpSpPr>
        <p:sp>
          <p:nvSpPr>
            <p:cNvPr id="10" name="Google Shape;3075;p72">
              <a:extLst>
                <a:ext uri="{FF2B5EF4-FFF2-40B4-BE49-F238E27FC236}">
                  <a16:creationId xmlns:a16="http://schemas.microsoft.com/office/drawing/2014/main" id="{3D9C276E-BA5D-4EEC-983B-750483ADAF1F}"/>
                </a:ext>
              </a:extLst>
            </p:cNvPr>
            <p:cNvSpPr/>
            <p:nvPr/>
          </p:nvSpPr>
          <p:spPr>
            <a:xfrm>
              <a:off x="4727025" y="1332775"/>
              <a:ext cx="36450" cy="33200"/>
            </a:xfrm>
            <a:custGeom>
              <a:avLst/>
              <a:gdLst/>
              <a:ahLst/>
              <a:cxnLst/>
              <a:rect l="l" t="t" r="r" b="b"/>
              <a:pathLst>
                <a:path w="1458" h="1328" extrusionOk="0">
                  <a:moveTo>
                    <a:pt x="1047" y="1"/>
                  </a:moveTo>
                  <a:lnTo>
                    <a:pt x="1047" y="188"/>
                  </a:lnTo>
                  <a:cubicBezTo>
                    <a:pt x="484" y="289"/>
                    <a:pt x="51" y="758"/>
                    <a:pt x="1" y="1328"/>
                  </a:cubicBezTo>
                  <a:lnTo>
                    <a:pt x="477" y="1328"/>
                  </a:lnTo>
                  <a:cubicBezTo>
                    <a:pt x="527" y="1018"/>
                    <a:pt x="751" y="765"/>
                    <a:pt x="1047" y="679"/>
                  </a:cubicBezTo>
                  <a:lnTo>
                    <a:pt x="1047" y="845"/>
                  </a:lnTo>
                  <a:lnTo>
                    <a:pt x="1458" y="433"/>
                  </a:lnTo>
                  <a:lnTo>
                    <a:pt x="1047" y="1"/>
                  </a:lnTo>
                  <a:close/>
                </a:path>
              </a:pathLst>
            </a:custGeom>
            <a:noFill/>
            <a:ln w="19050" cap="flat" cmpd="sng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076;p72">
              <a:extLst>
                <a:ext uri="{FF2B5EF4-FFF2-40B4-BE49-F238E27FC236}">
                  <a16:creationId xmlns:a16="http://schemas.microsoft.com/office/drawing/2014/main" id="{BE4B06AC-4150-4DE1-8661-BF19BBE6CC90}"/>
                </a:ext>
              </a:extLst>
            </p:cNvPr>
            <p:cNvSpPr/>
            <p:nvPr/>
          </p:nvSpPr>
          <p:spPr>
            <a:xfrm>
              <a:off x="4750475" y="1369025"/>
              <a:ext cx="36450" cy="33375"/>
            </a:xfrm>
            <a:custGeom>
              <a:avLst/>
              <a:gdLst/>
              <a:ahLst/>
              <a:cxnLst/>
              <a:rect l="l" t="t" r="r" b="b"/>
              <a:pathLst>
                <a:path w="1458" h="1335" extrusionOk="0">
                  <a:moveTo>
                    <a:pt x="974" y="0"/>
                  </a:moveTo>
                  <a:cubicBezTo>
                    <a:pt x="931" y="311"/>
                    <a:pt x="707" y="570"/>
                    <a:pt x="404" y="657"/>
                  </a:cubicBezTo>
                  <a:lnTo>
                    <a:pt x="404" y="491"/>
                  </a:lnTo>
                  <a:lnTo>
                    <a:pt x="0" y="902"/>
                  </a:lnTo>
                  <a:lnTo>
                    <a:pt x="404" y="1335"/>
                  </a:lnTo>
                  <a:lnTo>
                    <a:pt x="404" y="1140"/>
                  </a:lnTo>
                  <a:cubicBezTo>
                    <a:pt x="967" y="1039"/>
                    <a:pt x="1400" y="577"/>
                    <a:pt x="1457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871262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35"/>
          <p:cNvSpPr txBox="1">
            <a:spLocks noGrp="1"/>
          </p:cNvSpPr>
          <p:nvPr>
            <p:ph type="title"/>
          </p:nvPr>
        </p:nvSpPr>
        <p:spPr>
          <a:xfrm>
            <a:off x="625417" y="1531955"/>
            <a:ext cx="8813570" cy="71950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Name some of the first things you do as soon as you came back to HCM city /university?</a:t>
            </a:r>
          </a:p>
        </p:txBody>
      </p:sp>
      <p:grpSp>
        <p:nvGrpSpPr>
          <p:cNvPr id="1324" name="Google Shape;1324;p35"/>
          <p:cNvGrpSpPr/>
          <p:nvPr/>
        </p:nvGrpSpPr>
        <p:grpSpPr>
          <a:xfrm>
            <a:off x="8499944" y="1679425"/>
            <a:ext cx="3588689" cy="3123163"/>
            <a:chOff x="5308663" y="1152400"/>
            <a:chExt cx="3156765" cy="27177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1325" name="Google Shape;1325;p35"/>
            <p:cNvSpPr/>
            <p:nvPr/>
          </p:nvSpPr>
          <p:spPr>
            <a:xfrm>
              <a:off x="5308663" y="1152400"/>
              <a:ext cx="3156765" cy="2717635"/>
            </a:xfrm>
            <a:custGeom>
              <a:avLst/>
              <a:gdLst/>
              <a:ahLst/>
              <a:cxnLst/>
              <a:rect l="l" t="t" r="r" b="b"/>
              <a:pathLst>
                <a:path w="206696" h="197862" extrusionOk="0">
                  <a:moveTo>
                    <a:pt x="75488" y="1"/>
                  </a:moveTo>
                  <a:cubicBezTo>
                    <a:pt x="74077" y="1"/>
                    <a:pt x="72702" y="185"/>
                    <a:pt x="71373" y="614"/>
                  </a:cubicBezTo>
                  <a:cubicBezTo>
                    <a:pt x="61535" y="3820"/>
                    <a:pt x="57582" y="18534"/>
                    <a:pt x="49325" y="24551"/>
                  </a:cubicBezTo>
                  <a:cubicBezTo>
                    <a:pt x="41023" y="30569"/>
                    <a:pt x="25739" y="29866"/>
                    <a:pt x="19721" y="38167"/>
                  </a:cubicBezTo>
                  <a:cubicBezTo>
                    <a:pt x="13748" y="46336"/>
                    <a:pt x="19106" y="60655"/>
                    <a:pt x="15900" y="70493"/>
                  </a:cubicBezTo>
                  <a:cubicBezTo>
                    <a:pt x="12826" y="80024"/>
                    <a:pt x="1" y="88369"/>
                    <a:pt x="1" y="98911"/>
                  </a:cubicBezTo>
                  <a:cubicBezTo>
                    <a:pt x="1" y="109452"/>
                    <a:pt x="12826" y="117841"/>
                    <a:pt x="15900" y="127328"/>
                  </a:cubicBezTo>
                  <a:cubicBezTo>
                    <a:pt x="19106" y="137166"/>
                    <a:pt x="13704" y="151397"/>
                    <a:pt x="19721" y="159698"/>
                  </a:cubicBezTo>
                  <a:cubicBezTo>
                    <a:pt x="25739" y="167955"/>
                    <a:pt x="41111" y="167297"/>
                    <a:pt x="49325" y="173270"/>
                  </a:cubicBezTo>
                  <a:cubicBezTo>
                    <a:pt x="57538" y="179243"/>
                    <a:pt x="61535" y="194045"/>
                    <a:pt x="71373" y="197251"/>
                  </a:cubicBezTo>
                  <a:cubicBezTo>
                    <a:pt x="72697" y="197678"/>
                    <a:pt x="74066" y="197862"/>
                    <a:pt x="75472" y="197862"/>
                  </a:cubicBezTo>
                  <a:cubicBezTo>
                    <a:pt x="84184" y="197862"/>
                    <a:pt x="94271" y="190795"/>
                    <a:pt x="103348" y="190795"/>
                  </a:cubicBezTo>
                  <a:cubicBezTo>
                    <a:pt x="112387" y="190795"/>
                    <a:pt x="122501" y="197862"/>
                    <a:pt x="131194" y="197862"/>
                  </a:cubicBezTo>
                  <a:cubicBezTo>
                    <a:pt x="132596" y="197862"/>
                    <a:pt x="133961" y="197678"/>
                    <a:pt x="135279" y="197251"/>
                  </a:cubicBezTo>
                  <a:cubicBezTo>
                    <a:pt x="145118" y="194045"/>
                    <a:pt x="149158" y="179243"/>
                    <a:pt x="157328" y="173270"/>
                  </a:cubicBezTo>
                  <a:cubicBezTo>
                    <a:pt x="165629" y="167253"/>
                    <a:pt x="181001" y="167868"/>
                    <a:pt x="186931" y="159654"/>
                  </a:cubicBezTo>
                  <a:cubicBezTo>
                    <a:pt x="192904" y="151485"/>
                    <a:pt x="187546" y="137166"/>
                    <a:pt x="190752" y="127328"/>
                  </a:cubicBezTo>
                  <a:cubicBezTo>
                    <a:pt x="193827" y="117841"/>
                    <a:pt x="206696" y="109452"/>
                    <a:pt x="206696" y="98911"/>
                  </a:cubicBezTo>
                  <a:cubicBezTo>
                    <a:pt x="206696" y="88369"/>
                    <a:pt x="193827" y="80024"/>
                    <a:pt x="190752" y="70493"/>
                  </a:cubicBezTo>
                  <a:cubicBezTo>
                    <a:pt x="187546" y="60699"/>
                    <a:pt x="192904" y="46380"/>
                    <a:pt x="186931" y="38167"/>
                  </a:cubicBezTo>
                  <a:cubicBezTo>
                    <a:pt x="180914" y="29866"/>
                    <a:pt x="165629" y="30612"/>
                    <a:pt x="157328" y="24551"/>
                  </a:cubicBezTo>
                  <a:cubicBezTo>
                    <a:pt x="149158" y="18578"/>
                    <a:pt x="145118" y="3820"/>
                    <a:pt x="135279" y="614"/>
                  </a:cubicBezTo>
                  <a:cubicBezTo>
                    <a:pt x="133956" y="185"/>
                    <a:pt x="132585" y="1"/>
                    <a:pt x="131178" y="1"/>
                  </a:cubicBezTo>
                  <a:cubicBezTo>
                    <a:pt x="122488" y="1"/>
                    <a:pt x="112382" y="7027"/>
                    <a:pt x="103348" y="7027"/>
                  </a:cubicBezTo>
                  <a:cubicBezTo>
                    <a:pt x="94277" y="7027"/>
                    <a:pt x="84197" y="1"/>
                    <a:pt x="754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326" name="Google Shape;1326;p35"/>
            <p:cNvGrpSpPr/>
            <p:nvPr/>
          </p:nvGrpSpPr>
          <p:grpSpPr>
            <a:xfrm>
              <a:off x="5402850" y="1416250"/>
              <a:ext cx="2968400" cy="2453850"/>
              <a:chOff x="3485775" y="238125"/>
              <a:chExt cx="2968400" cy="2453850"/>
            </a:xfrm>
          </p:grpSpPr>
          <p:sp>
            <p:nvSpPr>
              <p:cNvPr id="1327" name="Google Shape;1327;p35"/>
              <p:cNvSpPr/>
              <p:nvPr/>
            </p:nvSpPr>
            <p:spPr>
              <a:xfrm>
                <a:off x="4775800" y="318275"/>
                <a:ext cx="280275" cy="569950"/>
              </a:xfrm>
              <a:custGeom>
                <a:avLst/>
                <a:gdLst/>
                <a:ahLst/>
                <a:cxnLst/>
                <a:rect l="l" t="t" r="r" b="b"/>
                <a:pathLst>
                  <a:path w="11211" h="22798" extrusionOk="0">
                    <a:moveTo>
                      <a:pt x="1274" y="1"/>
                    </a:moveTo>
                    <a:cubicBezTo>
                      <a:pt x="1208" y="1"/>
                      <a:pt x="1149" y="12"/>
                      <a:pt x="1097" y="36"/>
                    </a:cubicBezTo>
                    <a:cubicBezTo>
                      <a:pt x="258" y="423"/>
                      <a:pt x="0" y="3891"/>
                      <a:pt x="291" y="5972"/>
                    </a:cubicBezTo>
                    <a:cubicBezTo>
                      <a:pt x="575" y="8028"/>
                      <a:pt x="5449" y="22798"/>
                      <a:pt x="5473" y="22798"/>
                    </a:cubicBezTo>
                    <a:cubicBezTo>
                      <a:pt x="5473" y="22798"/>
                      <a:pt x="5472" y="22792"/>
                      <a:pt x="5468" y="22780"/>
                    </a:cubicBezTo>
                    <a:cubicBezTo>
                      <a:pt x="5468" y="22780"/>
                      <a:pt x="10808" y="22425"/>
                      <a:pt x="11017" y="21151"/>
                    </a:cubicBezTo>
                    <a:cubicBezTo>
                      <a:pt x="11211" y="19877"/>
                      <a:pt x="6452" y="5133"/>
                      <a:pt x="5565" y="3843"/>
                    </a:cubicBezTo>
                    <a:cubicBezTo>
                      <a:pt x="4733" y="2617"/>
                      <a:pt x="2269" y="1"/>
                      <a:pt x="1274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28" name="Google Shape;1328;p35"/>
              <p:cNvSpPr/>
              <p:nvPr/>
            </p:nvSpPr>
            <p:spPr>
              <a:xfrm>
                <a:off x="4793800" y="435500"/>
                <a:ext cx="168325" cy="405675"/>
              </a:xfrm>
              <a:custGeom>
                <a:avLst/>
                <a:gdLst/>
                <a:ahLst/>
                <a:cxnLst/>
                <a:rect l="l" t="t" r="r" b="b"/>
                <a:pathLst>
                  <a:path w="6733" h="16227" extrusionOk="0">
                    <a:moveTo>
                      <a:pt x="1102" y="0"/>
                    </a:moveTo>
                    <a:cubicBezTo>
                      <a:pt x="590" y="0"/>
                      <a:pt x="0" y="260"/>
                      <a:pt x="151" y="783"/>
                    </a:cubicBezTo>
                    <a:cubicBezTo>
                      <a:pt x="151" y="783"/>
                      <a:pt x="5168" y="15930"/>
                      <a:pt x="5426" y="16172"/>
                    </a:cubicBezTo>
                    <a:cubicBezTo>
                      <a:pt x="5468" y="16211"/>
                      <a:pt x="5530" y="16227"/>
                      <a:pt x="5605" y="16227"/>
                    </a:cubicBezTo>
                    <a:cubicBezTo>
                      <a:pt x="5995" y="16227"/>
                      <a:pt x="6732" y="15784"/>
                      <a:pt x="6732" y="15784"/>
                    </a:cubicBezTo>
                    <a:cubicBezTo>
                      <a:pt x="6732" y="15784"/>
                      <a:pt x="1958" y="783"/>
                      <a:pt x="1764" y="283"/>
                    </a:cubicBezTo>
                    <a:cubicBezTo>
                      <a:pt x="1691" y="95"/>
                      <a:pt x="1411" y="0"/>
                      <a:pt x="1102" y="0"/>
                    </a:cubicBezTo>
                    <a:close/>
                  </a:path>
                </a:pathLst>
              </a:custGeom>
              <a:solidFill>
                <a:srgbClr val="BA874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29" name="Google Shape;1329;p35"/>
              <p:cNvSpPr/>
              <p:nvPr/>
            </p:nvSpPr>
            <p:spPr>
              <a:xfrm>
                <a:off x="4860725" y="413025"/>
                <a:ext cx="165125" cy="410550"/>
              </a:xfrm>
              <a:custGeom>
                <a:avLst/>
                <a:gdLst/>
                <a:ahLst/>
                <a:cxnLst/>
                <a:rect l="l" t="t" r="r" b="b"/>
                <a:pathLst>
                  <a:path w="6605" h="16422" extrusionOk="0">
                    <a:moveTo>
                      <a:pt x="1119" y="0"/>
                    </a:moveTo>
                    <a:cubicBezTo>
                      <a:pt x="604" y="0"/>
                      <a:pt x="0" y="263"/>
                      <a:pt x="152" y="779"/>
                    </a:cubicBezTo>
                    <a:cubicBezTo>
                      <a:pt x="152" y="779"/>
                      <a:pt x="5104" y="16119"/>
                      <a:pt x="5362" y="16361"/>
                    </a:cubicBezTo>
                    <a:cubicBezTo>
                      <a:pt x="5408" y="16404"/>
                      <a:pt x="5476" y="16421"/>
                      <a:pt x="5557" y="16421"/>
                    </a:cubicBezTo>
                    <a:cubicBezTo>
                      <a:pt x="5937" y="16421"/>
                      <a:pt x="6604" y="16038"/>
                      <a:pt x="6604" y="16038"/>
                    </a:cubicBezTo>
                    <a:cubicBezTo>
                      <a:pt x="6604" y="16038"/>
                      <a:pt x="1959" y="779"/>
                      <a:pt x="1765" y="279"/>
                    </a:cubicBezTo>
                    <a:cubicBezTo>
                      <a:pt x="1699" y="93"/>
                      <a:pt x="1425" y="0"/>
                      <a:pt x="1119" y="0"/>
                    </a:cubicBezTo>
                    <a:close/>
                  </a:path>
                </a:pathLst>
              </a:custGeom>
              <a:solidFill>
                <a:srgbClr val="BA874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0" name="Google Shape;1330;p35"/>
              <p:cNvSpPr/>
              <p:nvPr/>
            </p:nvSpPr>
            <p:spPr>
              <a:xfrm>
                <a:off x="4770950" y="288900"/>
                <a:ext cx="159025" cy="198475"/>
              </a:xfrm>
              <a:custGeom>
                <a:avLst/>
                <a:gdLst/>
                <a:ahLst/>
                <a:cxnLst/>
                <a:rect l="l" t="t" r="r" b="b"/>
                <a:pathLst>
                  <a:path w="6361" h="7939" extrusionOk="0">
                    <a:moveTo>
                      <a:pt x="1328" y="0"/>
                    </a:moveTo>
                    <a:cubicBezTo>
                      <a:pt x="1286" y="0"/>
                      <a:pt x="1247" y="6"/>
                      <a:pt x="1210" y="18"/>
                    </a:cubicBezTo>
                    <a:cubicBezTo>
                      <a:pt x="1" y="405"/>
                      <a:pt x="323" y="7567"/>
                      <a:pt x="581" y="7792"/>
                    </a:cubicBezTo>
                    <a:cubicBezTo>
                      <a:pt x="586" y="7797"/>
                      <a:pt x="591" y="7799"/>
                      <a:pt x="596" y="7799"/>
                    </a:cubicBezTo>
                    <a:cubicBezTo>
                      <a:pt x="696" y="7799"/>
                      <a:pt x="989" y="7151"/>
                      <a:pt x="1065" y="6647"/>
                    </a:cubicBezTo>
                    <a:cubicBezTo>
                      <a:pt x="1068" y="6635"/>
                      <a:pt x="1072" y="6629"/>
                      <a:pt x="1077" y="6629"/>
                    </a:cubicBezTo>
                    <a:cubicBezTo>
                      <a:pt x="1143" y="6629"/>
                      <a:pt x="1416" y="7457"/>
                      <a:pt x="1743" y="7873"/>
                    </a:cubicBezTo>
                    <a:cubicBezTo>
                      <a:pt x="1778" y="7918"/>
                      <a:pt x="1812" y="7939"/>
                      <a:pt x="1843" y="7939"/>
                    </a:cubicBezTo>
                    <a:cubicBezTo>
                      <a:pt x="2128" y="7939"/>
                      <a:pt x="2259" y="6292"/>
                      <a:pt x="2259" y="6292"/>
                    </a:cubicBezTo>
                    <a:cubicBezTo>
                      <a:pt x="2259" y="6292"/>
                      <a:pt x="2916" y="7408"/>
                      <a:pt x="3323" y="7408"/>
                    </a:cubicBezTo>
                    <a:cubicBezTo>
                      <a:pt x="3334" y="7408"/>
                      <a:pt x="3345" y="7407"/>
                      <a:pt x="3356" y="7405"/>
                    </a:cubicBezTo>
                    <a:cubicBezTo>
                      <a:pt x="3757" y="7341"/>
                      <a:pt x="3424" y="5679"/>
                      <a:pt x="3611" y="5679"/>
                    </a:cubicBezTo>
                    <a:cubicBezTo>
                      <a:pt x="3612" y="5679"/>
                      <a:pt x="3613" y="5679"/>
                      <a:pt x="3614" y="5679"/>
                    </a:cubicBezTo>
                    <a:cubicBezTo>
                      <a:pt x="3666" y="5679"/>
                      <a:pt x="4538" y="6765"/>
                      <a:pt x="4968" y="6765"/>
                    </a:cubicBezTo>
                    <a:cubicBezTo>
                      <a:pt x="5209" y="6765"/>
                      <a:pt x="5310" y="6423"/>
                      <a:pt x="5049" y="5357"/>
                    </a:cubicBezTo>
                    <a:cubicBezTo>
                      <a:pt x="5033" y="5288"/>
                      <a:pt x="5047" y="5259"/>
                      <a:pt x="5083" y="5259"/>
                    </a:cubicBezTo>
                    <a:cubicBezTo>
                      <a:pt x="5279" y="5259"/>
                      <a:pt x="6131" y="6128"/>
                      <a:pt x="6311" y="6128"/>
                    </a:cubicBezTo>
                    <a:cubicBezTo>
                      <a:pt x="6361" y="6128"/>
                      <a:pt x="6358" y="6061"/>
                      <a:pt x="6275" y="5889"/>
                    </a:cubicBezTo>
                    <a:cubicBezTo>
                      <a:pt x="6275" y="5889"/>
                      <a:pt x="2663" y="0"/>
                      <a:pt x="13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1" name="Google Shape;1331;p35"/>
              <p:cNvSpPr/>
              <p:nvPr/>
            </p:nvSpPr>
            <p:spPr>
              <a:xfrm>
                <a:off x="4779825" y="260300"/>
                <a:ext cx="78650" cy="105675"/>
              </a:xfrm>
              <a:custGeom>
                <a:avLst/>
                <a:gdLst/>
                <a:ahLst/>
                <a:cxnLst/>
                <a:rect l="l" t="t" r="r" b="b"/>
                <a:pathLst>
                  <a:path w="3146" h="4227" extrusionOk="0">
                    <a:moveTo>
                      <a:pt x="563" y="0"/>
                    </a:moveTo>
                    <a:cubicBezTo>
                      <a:pt x="193" y="0"/>
                      <a:pt x="1" y="4226"/>
                      <a:pt x="1" y="4226"/>
                    </a:cubicBezTo>
                    <a:lnTo>
                      <a:pt x="3146" y="3049"/>
                    </a:lnTo>
                    <a:cubicBezTo>
                      <a:pt x="3146" y="3049"/>
                      <a:pt x="920" y="0"/>
                      <a:pt x="565" y="0"/>
                    </a:cubicBezTo>
                    <a:cubicBezTo>
                      <a:pt x="564" y="0"/>
                      <a:pt x="564" y="0"/>
                      <a:pt x="563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2" name="Google Shape;1332;p35"/>
              <p:cNvSpPr/>
              <p:nvPr/>
            </p:nvSpPr>
            <p:spPr>
              <a:xfrm>
                <a:off x="4900000" y="805500"/>
                <a:ext cx="170200" cy="131475"/>
              </a:xfrm>
              <a:custGeom>
                <a:avLst/>
                <a:gdLst/>
                <a:ahLst/>
                <a:cxnLst/>
                <a:rect l="l" t="t" r="r" b="b"/>
                <a:pathLst>
                  <a:path w="6808" h="5259" extrusionOk="0">
                    <a:moveTo>
                      <a:pt x="5759" y="0"/>
                    </a:moveTo>
                    <a:cubicBezTo>
                      <a:pt x="5759" y="0"/>
                      <a:pt x="17" y="1565"/>
                      <a:pt x="17" y="1743"/>
                    </a:cubicBezTo>
                    <a:cubicBezTo>
                      <a:pt x="0" y="1936"/>
                      <a:pt x="984" y="5259"/>
                      <a:pt x="1178" y="5259"/>
                    </a:cubicBezTo>
                    <a:cubicBezTo>
                      <a:pt x="1355" y="5259"/>
                      <a:pt x="6759" y="3743"/>
                      <a:pt x="6775" y="3436"/>
                    </a:cubicBezTo>
                    <a:cubicBezTo>
                      <a:pt x="6807" y="3130"/>
                      <a:pt x="5759" y="0"/>
                      <a:pt x="5759" y="0"/>
                    </a:cubicBezTo>
                    <a:close/>
                  </a:path>
                </a:pathLst>
              </a:custGeom>
              <a:solidFill>
                <a:srgbClr val="412B4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3" name="Google Shape;1333;p35"/>
              <p:cNvSpPr/>
              <p:nvPr/>
            </p:nvSpPr>
            <p:spPr>
              <a:xfrm>
                <a:off x="4897600" y="799050"/>
                <a:ext cx="152425" cy="6820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2728" extrusionOk="0">
                    <a:moveTo>
                      <a:pt x="5774" y="0"/>
                    </a:moveTo>
                    <a:cubicBezTo>
                      <a:pt x="5774" y="0"/>
                      <a:pt x="80" y="1742"/>
                      <a:pt x="32" y="1791"/>
                    </a:cubicBezTo>
                    <a:cubicBezTo>
                      <a:pt x="0" y="1854"/>
                      <a:pt x="218" y="2727"/>
                      <a:pt x="378" y="2727"/>
                    </a:cubicBezTo>
                    <a:cubicBezTo>
                      <a:pt x="381" y="2727"/>
                      <a:pt x="384" y="2727"/>
                      <a:pt x="387" y="2726"/>
                    </a:cubicBezTo>
                    <a:cubicBezTo>
                      <a:pt x="564" y="2694"/>
                      <a:pt x="5919" y="1049"/>
                      <a:pt x="6016" y="936"/>
                    </a:cubicBezTo>
                    <a:cubicBezTo>
                      <a:pt x="6097" y="839"/>
                      <a:pt x="5774" y="0"/>
                      <a:pt x="5774" y="0"/>
                    </a:cubicBezTo>
                    <a:close/>
                  </a:path>
                </a:pathLst>
              </a:custGeom>
              <a:solidFill>
                <a:srgbClr val="F8D7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4" name="Google Shape;1334;p35"/>
              <p:cNvSpPr/>
              <p:nvPr/>
            </p:nvSpPr>
            <p:spPr>
              <a:xfrm>
                <a:off x="4945575" y="307450"/>
                <a:ext cx="183900" cy="592150"/>
              </a:xfrm>
              <a:custGeom>
                <a:avLst/>
                <a:gdLst/>
                <a:ahLst/>
                <a:cxnLst/>
                <a:rect l="l" t="t" r="r" b="b"/>
                <a:pathLst>
                  <a:path w="7356" h="23686" extrusionOk="0">
                    <a:moveTo>
                      <a:pt x="4228" y="1"/>
                    </a:moveTo>
                    <a:cubicBezTo>
                      <a:pt x="4222" y="1"/>
                      <a:pt x="4216" y="1"/>
                      <a:pt x="4210" y="1"/>
                    </a:cubicBezTo>
                    <a:cubicBezTo>
                      <a:pt x="3275" y="66"/>
                      <a:pt x="1791" y="3211"/>
                      <a:pt x="1307" y="5260"/>
                    </a:cubicBezTo>
                    <a:cubicBezTo>
                      <a:pt x="832" y="7285"/>
                      <a:pt x="0" y="22812"/>
                      <a:pt x="14" y="22812"/>
                    </a:cubicBezTo>
                    <a:cubicBezTo>
                      <a:pt x="15" y="22812"/>
                      <a:pt x="15" y="22806"/>
                      <a:pt x="16" y="22794"/>
                    </a:cubicBezTo>
                    <a:cubicBezTo>
                      <a:pt x="16" y="22794"/>
                      <a:pt x="2843" y="23685"/>
                      <a:pt x="4558" y="23685"/>
                    </a:cubicBezTo>
                    <a:cubicBezTo>
                      <a:pt x="5150" y="23685"/>
                      <a:pt x="5609" y="23579"/>
                      <a:pt x="5775" y="23294"/>
                    </a:cubicBezTo>
                    <a:cubicBezTo>
                      <a:pt x="6436" y="22181"/>
                      <a:pt x="7356" y="6712"/>
                      <a:pt x="6985" y="5179"/>
                    </a:cubicBezTo>
                    <a:cubicBezTo>
                      <a:pt x="6632" y="3657"/>
                      <a:pt x="5149" y="1"/>
                      <a:pt x="4228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5" name="Google Shape;1335;p35"/>
              <p:cNvSpPr/>
              <p:nvPr/>
            </p:nvSpPr>
            <p:spPr>
              <a:xfrm>
                <a:off x="4975400" y="420225"/>
                <a:ext cx="62950" cy="423275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6931" extrusionOk="0">
                    <a:moveTo>
                      <a:pt x="1475" y="1"/>
                    </a:moveTo>
                    <a:cubicBezTo>
                      <a:pt x="1149" y="1"/>
                      <a:pt x="866" y="136"/>
                      <a:pt x="840" y="491"/>
                    </a:cubicBezTo>
                    <a:cubicBezTo>
                      <a:pt x="840" y="491"/>
                      <a:pt x="1" y="16428"/>
                      <a:pt x="146" y="16750"/>
                    </a:cubicBezTo>
                    <a:cubicBezTo>
                      <a:pt x="209" y="16891"/>
                      <a:pt x="476" y="16930"/>
                      <a:pt x="759" y="16930"/>
                    </a:cubicBezTo>
                    <a:cubicBezTo>
                      <a:pt x="1125" y="16930"/>
                      <a:pt x="1517" y="16863"/>
                      <a:pt x="1517" y="16863"/>
                    </a:cubicBezTo>
                    <a:cubicBezTo>
                      <a:pt x="1517" y="16863"/>
                      <a:pt x="2517" y="1136"/>
                      <a:pt x="2517" y="604"/>
                    </a:cubicBezTo>
                    <a:cubicBezTo>
                      <a:pt x="2517" y="288"/>
                      <a:pt x="1950" y="1"/>
                      <a:pt x="1475" y="1"/>
                    </a:cubicBezTo>
                    <a:close/>
                  </a:path>
                </a:pathLst>
              </a:custGeom>
              <a:solidFill>
                <a:srgbClr val="A046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6" name="Google Shape;1336;p35"/>
              <p:cNvSpPr/>
              <p:nvPr/>
            </p:nvSpPr>
            <p:spPr>
              <a:xfrm>
                <a:off x="5043150" y="423450"/>
                <a:ext cx="65750" cy="427450"/>
              </a:xfrm>
              <a:custGeom>
                <a:avLst/>
                <a:gdLst/>
                <a:ahLst/>
                <a:cxnLst/>
                <a:rect l="l" t="t" r="r" b="b"/>
                <a:pathLst>
                  <a:path w="2630" h="17098" extrusionOk="0">
                    <a:moveTo>
                      <a:pt x="1588" y="1"/>
                    </a:moveTo>
                    <a:cubicBezTo>
                      <a:pt x="1261" y="1"/>
                      <a:pt x="979" y="136"/>
                      <a:pt x="952" y="491"/>
                    </a:cubicBezTo>
                    <a:cubicBezTo>
                      <a:pt x="952" y="491"/>
                      <a:pt x="1" y="16573"/>
                      <a:pt x="146" y="16896"/>
                    </a:cubicBezTo>
                    <a:cubicBezTo>
                      <a:pt x="218" y="17057"/>
                      <a:pt x="537" y="17097"/>
                      <a:pt x="837" y="17097"/>
                    </a:cubicBezTo>
                    <a:cubicBezTo>
                      <a:pt x="1138" y="17097"/>
                      <a:pt x="1420" y="17057"/>
                      <a:pt x="1420" y="17057"/>
                    </a:cubicBezTo>
                    <a:cubicBezTo>
                      <a:pt x="1420" y="17057"/>
                      <a:pt x="2630" y="1136"/>
                      <a:pt x="2630" y="604"/>
                    </a:cubicBezTo>
                    <a:cubicBezTo>
                      <a:pt x="2630" y="288"/>
                      <a:pt x="2063" y="1"/>
                      <a:pt x="1588" y="1"/>
                    </a:cubicBezTo>
                    <a:close/>
                  </a:path>
                </a:pathLst>
              </a:custGeom>
              <a:solidFill>
                <a:srgbClr val="A046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7" name="Google Shape;1337;p35"/>
              <p:cNvSpPr/>
              <p:nvPr/>
            </p:nvSpPr>
            <p:spPr>
              <a:xfrm>
                <a:off x="4970600" y="279225"/>
                <a:ext cx="154325" cy="191925"/>
              </a:xfrm>
              <a:custGeom>
                <a:avLst/>
                <a:gdLst/>
                <a:ahLst/>
                <a:cxnLst/>
                <a:rect l="l" t="t" r="r" b="b"/>
                <a:pathLst>
                  <a:path w="6173" h="7677" extrusionOk="0">
                    <a:moveTo>
                      <a:pt x="3558" y="1"/>
                    </a:moveTo>
                    <a:cubicBezTo>
                      <a:pt x="2279" y="1"/>
                      <a:pt x="0" y="6729"/>
                      <a:pt x="144" y="7018"/>
                    </a:cubicBezTo>
                    <a:cubicBezTo>
                      <a:pt x="150" y="7028"/>
                      <a:pt x="160" y="7033"/>
                      <a:pt x="173" y="7033"/>
                    </a:cubicBezTo>
                    <a:cubicBezTo>
                      <a:pt x="303" y="7033"/>
                      <a:pt x="766" y="6542"/>
                      <a:pt x="1015" y="6131"/>
                    </a:cubicBezTo>
                    <a:cubicBezTo>
                      <a:pt x="1022" y="6121"/>
                      <a:pt x="1028" y="6116"/>
                      <a:pt x="1033" y="6116"/>
                    </a:cubicBezTo>
                    <a:cubicBezTo>
                      <a:pt x="1105" y="6116"/>
                      <a:pt x="1059" y="7007"/>
                      <a:pt x="1209" y="7518"/>
                    </a:cubicBezTo>
                    <a:cubicBezTo>
                      <a:pt x="1230" y="7589"/>
                      <a:pt x="1263" y="7620"/>
                      <a:pt x="1305" y="7620"/>
                    </a:cubicBezTo>
                    <a:cubicBezTo>
                      <a:pt x="1586" y="7620"/>
                      <a:pt x="2257" y="6228"/>
                      <a:pt x="2257" y="6228"/>
                    </a:cubicBezTo>
                    <a:cubicBezTo>
                      <a:pt x="2257" y="6228"/>
                      <a:pt x="2483" y="7583"/>
                      <a:pt x="2887" y="7663"/>
                    </a:cubicBezTo>
                    <a:cubicBezTo>
                      <a:pt x="2896" y="7665"/>
                      <a:pt x="2906" y="7666"/>
                      <a:pt x="2915" y="7666"/>
                    </a:cubicBezTo>
                    <a:cubicBezTo>
                      <a:pt x="3296" y="7666"/>
                      <a:pt x="3573" y="6145"/>
                      <a:pt x="3732" y="6145"/>
                    </a:cubicBezTo>
                    <a:cubicBezTo>
                      <a:pt x="3735" y="6145"/>
                      <a:pt x="3738" y="6146"/>
                      <a:pt x="3741" y="6147"/>
                    </a:cubicBezTo>
                    <a:cubicBezTo>
                      <a:pt x="3807" y="6169"/>
                      <a:pt x="4271" y="7676"/>
                      <a:pt x="4692" y="7676"/>
                    </a:cubicBezTo>
                    <a:cubicBezTo>
                      <a:pt x="4889" y="7676"/>
                      <a:pt x="5076" y="7348"/>
                      <a:pt x="5209" y="6389"/>
                    </a:cubicBezTo>
                    <a:cubicBezTo>
                      <a:pt x="5218" y="6330"/>
                      <a:pt x="5235" y="6305"/>
                      <a:pt x="5260" y="6305"/>
                    </a:cubicBezTo>
                    <a:cubicBezTo>
                      <a:pt x="5432" y="6305"/>
                      <a:pt x="5952" y="7554"/>
                      <a:pt x="6115" y="7554"/>
                    </a:cubicBezTo>
                    <a:cubicBezTo>
                      <a:pt x="6154" y="7554"/>
                      <a:pt x="6172" y="7483"/>
                      <a:pt x="6161" y="7308"/>
                    </a:cubicBezTo>
                    <a:cubicBezTo>
                      <a:pt x="6161" y="7308"/>
                      <a:pt x="4838" y="98"/>
                      <a:pt x="3580" y="1"/>
                    </a:cubicBezTo>
                    <a:cubicBezTo>
                      <a:pt x="3573" y="1"/>
                      <a:pt x="3565" y="1"/>
                      <a:pt x="355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8" name="Google Shape;1338;p35"/>
              <p:cNvSpPr/>
              <p:nvPr/>
            </p:nvSpPr>
            <p:spPr>
              <a:xfrm>
                <a:off x="5012100" y="249300"/>
                <a:ext cx="83900" cy="94900"/>
              </a:xfrm>
              <a:custGeom>
                <a:avLst/>
                <a:gdLst/>
                <a:ahLst/>
                <a:cxnLst/>
                <a:rect l="l" t="t" r="r" b="b"/>
                <a:pathLst>
                  <a:path w="3356" h="3796" extrusionOk="0">
                    <a:moveTo>
                      <a:pt x="2029" y="1"/>
                    </a:moveTo>
                    <a:cubicBezTo>
                      <a:pt x="1648" y="1"/>
                      <a:pt x="1" y="3731"/>
                      <a:pt x="1" y="3731"/>
                    </a:cubicBezTo>
                    <a:lnTo>
                      <a:pt x="3356" y="3795"/>
                    </a:lnTo>
                    <a:cubicBezTo>
                      <a:pt x="3356" y="3795"/>
                      <a:pt x="2388" y="134"/>
                      <a:pt x="2049" y="5"/>
                    </a:cubicBezTo>
                    <a:cubicBezTo>
                      <a:pt x="2043" y="2"/>
                      <a:pt x="2036" y="1"/>
                      <a:pt x="2029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39" name="Google Shape;1339;p35"/>
              <p:cNvSpPr/>
              <p:nvPr/>
            </p:nvSpPr>
            <p:spPr>
              <a:xfrm>
                <a:off x="4939525" y="836175"/>
                <a:ext cx="158900" cy="103525"/>
              </a:xfrm>
              <a:custGeom>
                <a:avLst/>
                <a:gdLst/>
                <a:ahLst/>
                <a:cxnLst/>
                <a:rect l="l" t="t" r="r" b="b"/>
                <a:pathLst>
                  <a:path w="6356" h="4141" extrusionOk="0">
                    <a:moveTo>
                      <a:pt x="641" y="0"/>
                    </a:moveTo>
                    <a:cubicBezTo>
                      <a:pt x="477" y="0"/>
                      <a:pt x="379" y="10"/>
                      <a:pt x="371" y="32"/>
                    </a:cubicBezTo>
                    <a:cubicBezTo>
                      <a:pt x="291" y="193"/>
                      <a:pt x="0" y="3661"/>
                      <a:pt x="178" y="3726"/>
                    </a:cubicBezTo>
                    <a:cubicBezTo>
                      <a:pt x="307" y="3777"/>
                      <a:pt x="3935" y="4141"/>
                      <a:pt x="5432" y="4141"/>
                    </a:cubicBezTo>
                    <a:cubicBezTo>
                      <a:pt x="5800" y="4141"/>
                      <a:pt x="6040" y="4118"/>
                      <a:pt x="6065" y="4064"/>
                    </a:cubicBezTo>
                    <a:cubicBezTo>
                      <a:pt x="6194" y="3774"/>
                      <a:pt x="6356" y="483"/>
                      <a:pt x="6356" y="483"/>
                    </a:cubicBezTo>
                    <a:cubicBezTo>
                      <a:pt x="6356" y="483"/>
                      <a:pt x="1809" y="0"/>
                      <a:pt x="641" y="0"/>
                    </a:cubicBezTo>
                    <a:close/>
                  </a:path>
                </a:pathLst>
              </a:custGeom>
              <a:solidFill>
                <a:srgbClr val="412B4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0" name="Google Shape;1340;p35"/>
              <p:cNvSpPr/>
              <p:nvPr/>
            </p:nvSpPr>
            <p:spPr>
              <a:xfrm>
                <a:off x="4944350" y="831275"/>
                <a:ext cx="154875" cy="34600"/>
              </a:xfrm>
              <a:custGeom>
                <a:avLst/>
                <a:gdLst/>
                <a:ahLst/>
                <a:cxnLst/>
                <a:rect l="l" t="t" r="r" b="b"/>
                <a:pathLst>
                  <a:path w="6195" h="1384" extrusionOk="0">
                    <a:moveTo>
                      <a:pt x="220" y="0"/>
                    </a:moveTo>
                    <a:cubicBezTo>
                      <a:pt x="205" y="0"/>
                      <a:pt x="196" y="1"/>
                      <a:pt x="194" y="2"/>
                    </a:cubicBezTo>
                    <a:cubicBezTo>
                      <a:pt x="130" y="50"/>
                      <a:pt x="1" y="970"/>
                      <a:pt x="194" y="1002"/>
                    </a:cubicBezTo>
                    <a:cubicBezTo>
                      <a:pt x="356" y="1031"/>
                      <a:pt x="5018" y="1383"/>
                      <a:pt x="5930" y="1383"/>
                    </a:cubicBezTo>
                    <a:cubicBezTo>
                      <a:pt x="6018" y="1383"/>
                      <a:pt x="6071" y="1380"/>
                      <a:pt x="6082" y="1373"/>
                    </a:cubicBezTo>
                    <a:cubicBezTo>
                      <a:pt x="6195" y="1308"/>
                      <a:pt x="6195" y="421"/>
                      <a:pt x="6195" y="421"/>
                    </a:cubicBezTo>
                    <a:cubicBezTo>
                      <a:pt x="6195" y="421"/>
                      <a:pt x="646" y="0"/>
                      <a:pt x="220" y="0"/>
                    </a:cubicBezTo>
                    <a:close/>
                  </a:path>
                </a:pathLst>
              </a:custGeom>
              <a:solidFill>
                <a:srgbClr val="F8D7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1" name="Google Shape;1341;p35"/>
              <p:cNvSpPr/>
              <p:nvPr/>
            </p:nvSpPr>
            <p:spPr>
              <a:xfrm>
                <a:off x="4117675" y="527650"/>
                <a:ext cx="1855425" cy="1192875"/>
              </a:xfrm>
              <a:custGeom>
                <a:avLst/>
                <a:gdLst/>
                <a:ahLst/>
                <a:cxnLst/>
                <a:rect l="l" t="t" r="r" b="b"/>
                <a:pathLst>
                  <a:path w="74217" h="47715" extrusionOk="0">
                    <a:moveTo>
                      <a:pt x="0" y="1"/>
                    </a:moveTo>
                    <a:lnTo>
                      <a:pt x="0" y="47714"/>
                    </a:lnTo>
                    <a:lnTo>
                      <a:pt x="74216" y="47714"/>
                    </a:lnTo>
                    <a:lnTo>
                      <a:pt x="74216" y="1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2" name="Google Shape;1342;p35"/>
              <p:cNvSpPr/>
              <p:nvPr/>
            </p:nvSpPr>
            <p:spPr>
              <a:xfrm>
                <a:off x="4229775" y="610325"/>
                <a:ext cx="1631225" cy="1046475"/>
              </a:xfrm>
              <a:custGeom>
                <a:avLst/>
                <a:gdLst/>
                <a:ahLst/>
                <a:cxnLst/>
                <a:rect l="l" t="t" r="r" b="b"/>
                <a:pathLst>
                  <a:path w="65249" h="41859" extrusionOk="0">
                    <a:moveTo>
                      <a:pt x="1" y="0"/>
                    </a:moveTo>
                    <a:lnTo>
                      <a:pt x="1" y="41859"/>
                    </a:lnTo>
                    <a:lnTo>
                      <a:pt x="65248" y="41859"/>
                    </a:lnTo>
                    <a:lnTo>
                      <a:pt x="65248" y="0"/>
                    </a:lnTo>
                    <a:close/>
                  </a:path>
                </a:pathLst>
              </a:custGeom>
              <a:solidFill>
                <a:srgbClr val="009A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3" name="Google Shape;1343;p35"/>
              <p:cNvSpPr/>
              <p:nvPr/>
            </p:nvSpPr>
            <p:spPr>
              <a:xfrm>
                <a:off x="5039925" y="1519500"/>
                <a:ext cx="304075" cy="226075"/>
              </a:xfrm>
              <a:custGeom>
                <a:avLst/>
                <a:gdLst/>
                <a:ahLst/>
                <a:cxnLst/>
                <a:rect l="l" t="t" r="r" b="b"/>
                <a:pathLst>
                  <a:path w="12163" h="9043" extrusionOk="0">
                    <a:moveTo>
                      <a:pt x="4008" y="0"/>
                    </a:moveTo>
                    <a:cubicBezTo>
                      <a:pt x="3173" y="0"/>
                      <a:pt x="2210" y="173"/>
                      <a:pt x="1517" y="814"/>
                    </a:cubicBezTo>
                    <a:cubicBezTo>
                      <a:pt x="1" y="2217"/>
                      <a:pt x="323" y="7653"/>
                      <a:pt x="2259" y="8637"/>
                    </a:cubicBezTo>
                    <a:cubicBezTo>
                      <a:pt x="2824" y="8918"/>
                      <a:pt x="3329" y="9015"/>
                      <a:pt x="3764" y="9015"/>
                    </a:cubicBezTo>
                    <a:cubicBezTo>
                      <a:pt x="4762" y="9015"/>
                      <a:pt x="5394" y="8501"/>
                      <a:pt x="5555" y="8501"/>
                    </a:cubicBezTo>
                    <a:cubicBezTo>
                      <a:pt x="5566" y="8501"/>
                      <a:pt x="5575" y="8503"/>
                      <a:pt x="5582" y="8508"/>
                    </a:cubicBezTo>
                    <a:cubicBezTo>
                      <a:pt x="6263" y="8860"/>
                      <a:pt x="7015" y="9042"/>
                      <a:pt x="7773" y="9042"/>
                    </a:cubicBezTo>
                    <a:cubicBezTo>
                      <a:pt x="8162" y="9042"/>
                      <a:pt x="8553" y="8994"/>
                      <a:pt x="8937" y="8895"/>
                    </a:cubicBezTo>
                    <a:cubicBezTo>
                      <a:pt x="10598" y="8427"/>
                      <a:pt x="12163" y="1975"/>
                      <a:pt x="9743" y="620"/>
                    </a:cubicBezTo>
                    <a:cubicBezTo>
                      <a:pt x="9029" y="217"/>
                      <a:pt x="8082" y="112"/>
                      <a:pt x="7293" y="112"/>
                    </a:cubicBezTo>
                    <a:cubicBezTo>
                      <a:pt x="6443" y="112"/>
                      <a:pt x="5775" y="233"/>
                      <a:pt x="5775" y="233"/>
                    </a:cubicBezTo>
                    <a:cubicBezTo>
                      <a:pt x="5775" y="233"/>
                      <a:pt x="4978" y="0"/>
                      <a:pt x="4008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4" name="Google Shape;1344;p35"/>
              <p:cNvSpPr/>
              <p:nvPr/>
            </p:nvSpPr>
            <p:spPr>
              <a:xfrm>
                <a:off x="5162125" y="1463800"/>
                <a:ext cx="45575" cy="71225"/>
              </a:xfrm>
              <a:custGeom>
                <a:avLst/>
                <a:gdLst/>
                <a:ahLst/>
                <a:cxnLst/>
                <a:rect l="l" t="t" r="r" b="b"/>
                <a:pathLst>
                  <a:path w="1823" h="2849" extrusionOk="0">
                    <a:moveTo>
                      <a:pt x="847" y="0"/>
                    </a:moveTo>
                    <a:cubicBezTo>
                      <a:pt x="594" y="0"/>
                      <a:pt x="359" y="23"/>
                      <a:pt x="258" y="74"/>
                    </a:cubicBezTo>
                    <a:cubicBezTo>
                      <a:pt x="0" y="219"/>
                      <a:pt x="420" y="2800"/>
                      <a:pt x="420" y="2800"/>
                    </a:cubicBezTo>
                    <a:cubicBezTo>
                      <a:pt x="694" y="2832"/>
                      <a:pt x="984" y="2848"/>
                      <a:pt x="1274" y="2848"/>
                    </a:cubicBezTo>
                    <a:cubicBezTo>
                      <a:pt x="1484" y="2800"/>
                      <a:pt x="1823" y="316"/>
                      <a:pt x="1726" y="155"/>
                    </a:cubicBezTo>
                    <a:cubicBezTo>
                      <a:pt x="1677" y="56"/>
                      <a:pt x="1240" y="0"/>
                      <a:pt x="847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5" name="Google Shape;1345;p35"/>
              <p:cNvSpPr/>
              <p:nvPr/>
            </p:nvSpPr>
            <p:spPr>
              <a:xfrm>
                <a:off x="4010000" y="1714050"/>
                <a:ext cx="2070775" cy="87125"/>
              </a:xfrm>
              <a:custGeom>
                <a:avLst/>
                <a:gdLst/>
                <a:ahLst/>
                <a:cxnLst/>
                <a:rect l="l" t="t" r="r" b="b"/>
                <a:pathLst>
                  <a:path w="82831" h="3485" extrusionOk="0">
                    <a:moveTo>
                      <a:pt x="1" y="0"/>
                    </a:moveTo>
                    <a:lnTo>
                      <a:pt x="1" y="3484"/>
                    </a:lnTo>
                    <a:lnTo>
                      <a:pt x="82830" y="3484"/>
                    </a:lnTo>
                    <a:lnTo>
                      <a:pt x="82830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6" name="Google Shape;1346;p35"/>
              <p:cNvSpPr/>
              <p:nvPr/>
            </p:nvSpPr>
            <p:spPr>
              <a:xfrm>
                <a:off x="3938625" y="373575"/>
                <a:ext cx="413650" cy="439600"/>
              </a:xfrm>
              <a:custGeom>
                <a:avLst/>
                <a:gdLst/>
                <a:ahLst/>
                <a:cxnLst/>
                <a:rect l="l" t="t" r="r" b="b"/>
                <a:pathLst>
                  <a:path w="16546" h="17584" extrusionOk="0">
                    <a:moveTo>
                      <a:pt x="10089" y="1"/>
                    </a:moveTo>
                    <a:cubicBezTo>
                      <a:pt x="9620" y="1"/>
                      <a:pt x="9113" y="42"/>
                      <a:pt x="8566" y="131"/>
                    </a:cubicBezTo>
                    <a:cubicBezTo>
                      <a:pt x="485" y="1421"/>
                      <a:pt x="1" y="8841"/>
                      <a:pt x="2694" y="11180"/>
                    </a:cubicBezTo>
                    <a:cubicBezTo>
                      <a:pt x="5372" y="13519"/>
                      <a:pt x="6437" y="12729"/>
                      <a:pt x="7372" y="17584"/>
                    </a:cubicBezTo>
                    <a:cubicBezTo>
                      <a:pt x="7372" y="17584"/>
                      <a:pt x="14421" y="16035"/>
                      <a:pt x="14679" y="15439"/>
                    </a:cubicBezTo>
                    <a:cubicBezTo>
                      <a:pt x="14937" y="14826"/>
                      <a:pt x="13340" y="12438"/>
                      <a:pt x="14534" y="10341"/>
                    </a:cubicBezTo>
                    <a:cubicBezTo>
                      <a:pt x="15932" y="7890"/>
                      <a:pt x="16546" y="1"/>
                      <a:pt x="10089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7" name="Google Shape;1347;p35"/>
              <p:cNvSpPr/>
              <p:nvPr/>
            </p:nvSpPr>
            <p:spPr>
              <a:xfrm>
                <a:off x="4108800" y="703825"/>
                <a:ext cx="211325" cy="152275"/>
              </a:xfrm>
              <a:custGeom>
                <a:avLst/>
                <a:gdLst/>
                <a:ahLst/>
                <a:cxnLst/>
                <a:rect l="l" t="t" r="r" b="b"/>
                <a:pathLst>
                  <a:path w="8453" h="6091" extrusionOk="0">
                    <a:moveTo>
                      <a:pt x="7332" y="0"/>
                    </a:moveTo>
                    <a:cubicBezTo>
                      <a:pt x="6462" y="0"/>
                      <a:pt x="1" y="2261"/>
                      <a:pt x="1" y="2261"/>
                    </a:cubicBezTo>
                    <a:cubicBezTo>
                      <a:pt x="1" y="2261"/>
                      <a:pt x="904" y="5971"/>
                      <a:pt x="1372" y="6084"/>
                    </a:cubicBezTo>
                    <a:cubicBezTo>
                      <a:pt x="1387" y="6088"/>
                      <a:pt x="1409" y="6090"/>
                      <a:pt x="1438" y="6090"/>
                    </a:cubicBezTo>
                    <a:cubicBezTo>
                      <a:pt x="2257" y="6090"/>
                      <a:pt x="8358" y="4362"/>
                      <a:pt x="8405" y="4019"/>
                    </a:cubicBezTo>
                    <a:cubicBezTo>
                      <a:pt x="8453" y="3680"/>
                      <a:pt x="7711" y="277"/>
                      <a:pt x="7421" y="19"/>
                    </a:cubicBezTo>
                    <a:cubicBezTo>
                      <a:pt x="7407" y="6"/>
                      <a:pt x="7377" y="0"/>
                      <a:pt x="7332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8" name="Google Shape;1348;p35"/>
              <p:cNvSpPr/>
              <p:nvPr/>
            </p:nvSpPr>
            <p:spPr>
              <a:xfrm>
                <a:off x="4177350" y="771625"/>
                <a:ext cx="102875" cy="117750"/>
              </a:xfrm>
              <a:custGeom>
                <a:avLst/>
                <a:gdLst/>
                <a:ahLst/>
                <a:cxnLst/>
                <a:rect l="l" t="t" r="r" b="b"/>
                <a:pathLst>
                  <a:path w="4115" h="4710" extrusionOk="0">
                    <a:moveTo>
                      <a:pt x="2888" y="1"/>
                    </a:moveTo>
                    <a:lnTo>
                      <a:pt x="1" y="1162"/>
                    </a:lnTo>
                    <a:cubicBezTo>
                      <a:pt x="1" y="1162"/>
                      <a:pt x="791" y="4469"/>
                      <a:pt x="1356" y="4678"/>
                    </a:cubicBezTo>
                    <a:cubicBezTo>
                      <a:pt x="1416" y="4700"/>
                      <a:pt x="1490" y="4709"/>
                      <a:pt x="1576" y="4709"/>
                    </a:cubicBezTo>
                    <a:cubicBezTo>
                      <a:pt x="2274" y="4709"/>
                      <a:pt x="3703" y="4073"/>
                      <a:pt x="3904" y="3872"/>
                    </a:cubicBezTo>
                    <a:cubicBezTo>
                      <a:pt x="4114" y="3630"/>
                      <a:pt x="2888" y="1"/>
                      <a:pt x="2888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49" name="Google Shape;1349;p35"/>
              <p:cNvSpPr/>
              <p:nvPr/>
            </p:nvSpPr>
            <p:spPr>
              <a:xfrm>
                <a:off x="4117275" y="731700"/>
                <a:ext cx="187125" cy="58900"/>
              </a:xfrm>
              <a:custGeom>
                <a:avLst/>
                <a:gdLst/>
                <a:ahLst/>
                <a:cxnLst/>
                <a:rect l="l" t="t" r="r" b="b"/>
                <a:pathLst>
                  <a:path w="7485" h="2356" extrusionOk="0">
                    <a:moveTo>
                      <a:pt x="7388" y="1"/>
                    </a:moveTo>
                    <a:cubicBezTo>
                      <a:pt x="7340" y="17"/>
                      <a:pt x="3646" y="1323"/>
                      <a:pt x="2501" y="1517"/>
                    </a:cubicBezTo>
                    <a:cubicBezTo>
                      <a:pt x="1339" y="1694"/>
                      <a:pt x="16" y="2065"/>
                      <a:pt x="0" y="2065"/>
                    </a:cubicBezTo>
                    <a:lnTo>
                      <a:pt x="81" y="2356"/>
                    </a:lnTo>
                    <a:cubicBezTo>
                      <a:pt x="97" y="2356"/>
                      <a:pt x="1371" y="2001"/>
                      <a:pt x="2533" y="1807"/>
                    </a:cubicBezTo>
                    <a:cubicBezTo>
                      <a:pt x="3694" y="1630"/>
                      <a:pt x="7324" y="339"/>
                      <a:pt x="7485" y="275"/>
                    </a:cubicBezTo>
                    <a:lnTo>
                      <a:pt x="738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0" name="Google Shape;1350;p35"/>
              <p:cNvSpPr/>
              <p:nvPr/>
            </p:nvSpPr>
            <p:spPr>
              <a:xfrm>
                <a:off x="4128975" y="771625"/>
                <a:ext cx="185100" cy="68975"/>
              </a:xfrm>
              <a:custGeom>
                <a:avLst/>
                <a:gdLst/>
                <a:ahLst/>
                <a:cxnLst/>
                <a:rect l="l" t="t" r="r" b="b"/>
                <a:pathLst>
                  <a:path w="7404" h="2759" extrusionOk="0">
                    <a:moveTo>
                      <a:pt x="7291" y="1"/>
                    </a:moveTo>
                    <a:cubicBezTo>
                      <a:pt x="7259" y="17"/>
                      <a:pt x="4162" y="1243"/>
                      <a:pt x="3355" y="1323"/>
                    </a:cubicBezTo>
                    <a:cubicBezTo>
                      <a:pt x="2516" y="1420"/>
                      <a:pt x="97" y="2436"/>
                      <a:pt x="0" y="2485"/>
                    </a:cubicBezTo>
                    <a:lnTo>
                      <a:pt x="113" y="2759"/>
                    </a:lnTo>
                    <a:cubicBezTo>
                      <a:pt x="145" y="2743"/>
                      <a:pt x="2581" y="1710"/>
                      <a:pt x="3388" y="1630"/>
                    </a:cubicBezTo>
                    <a:cubicBezTo>
                      <a:pt x="4226" y="1533"/>
                      <a:pt x="7275" y="339"/>
                      <a:pt x="7404" y="291"/>
                    </a:cubicBezTo>
                    <a:lnTo>
                      <a:pt x="729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1" name="Google Shape;1351;p35"/>
              <p:cNvSpPr/>
              <p:nvPr/>
            </p:nvSpPr>
            <p:spPr>
              <a:xfrm>
                <a:off x="4067675" y="515275"/>
                <a:ext cx="187950" cy="232575"/>
              </a:xfrm>
              <a:custGeom>
                <a:avLst/>
                <a:gdLst/>
                <a:ahLst/>
                <a:cxnLst/>
                <a:rect l="l" t="t" r="r" b="b"/>
                <a:pathLst>
                  <a:path w="7518" h="9303" extrusionOk="0">
                    <a:moveTo>
                      <a:pt x="4629" y="1480"/>
                    </a:moveTo>
                    <a:cubicBezTo>
                      <a:pt x="5154" y="2040"/>
                      <a:pt x="5565" y="2659"/>
                      <a:pt x="5533" y="2899"/>
                    </a:cubicBezTo>
                    <a:cubicBezTo>
                      <a:pt x="5533" y="2913"/>
                      <a:pt x="5521" y="2951"/>
                      <a:pt x="5415" y="2951"/>
                    </a:cubicBezTo>
                    <a:cubicBezTo>
                      <a:pt x="5398" y="2951"/>
                      <a:pt x="5378" y="2950"/>
                      <a:pt x="5356" y="2947"/>
                    </a:cubicBezTo>
                    <a:cubicBezTo>
                      <a:pt x="5033" y="2931"/>
                      <a:pt x="4856" y="2609"/>
                      <a:pt x="4775" y="2399"/>
                    </a:cubicBezTo>
                    <a:cubicBezTo>
                      <a:pt x="4664" y="2114"/>
                      <a:pt x="4615" y="1797"/>
                      <a:pt x="4629" y="1480"/>
                    </a:cubicBezTo>
                    <a:close/>
                    <a:moveTo>
                      <a:pt x="2613" y="2447"/>
                    </a:moveTo>
                    <a:cubicBezTo>
                      <a:pt x="2904" y="2641"/>
                      <a:pt x="3162" y="2883"/>
                      <a:pt x="3388" y="3141"/>
                    </a:cubicBezTo>
                    <a:cubicBezTo>
                      <a:pt x="3565" y="3367"/>
                      <a:pt x="3581" y="3512"/>
                      <a:pt x="3565" y="3560"/>
                    </a:cubicBezTo>
                    <a:cubicBezTo>
                      <a:pt x="3549" y="3609"/>
                      <a:pt x="3452" y="3641"/>
                      <a:pt x="3307" y="3657"/>
                    </a:cubicBezTo>
                    <a:cubicBezTo>
                      <a:pt x="3294" y="3658"/>
                      <a:pt x="3282" y="3659"/>
                      <a:pt x="3269" y="3659"/>
                    </a:cubicBezTo>
                    <a:cubicBezTo>
                      <a:pt x="3058" y="3659"/>
                      <a:pt x="2867" y="3532"/>
                      <a:pt x="2791" y="3335"/>
                    </a:cubicBezTo>
                    <a:cubicBezTo>
                      <a:pt x="2662" y="3060"/>
                      <a:pt x="2597" y="2754"/>
                      <a:pt x="2613" y="2447"/>
                    </a:cubicBezTo>
                    <a:close/>
                    <a:moveTo>
                      <a:pt x="5346" y="0"/>
                    </a:moveTo>
                    <a:cubicBezTo>
                      <a:pt x="5098" y="0"/>
                      <a:pt x="4861" y="112"/>
                      <a:pt x="4694" y="302"/>
                    </a:cubicBezTo>
                    <a:cubicBezTo>
                      <a:pt x="4565" y="463"/>
                      <a:pt x="4452" y="657"/>
                      <a:pt x="4404" y="867"/>
                    </a:cubicBezTo>
                    <a:cubicBezTo>
                      <a:pt x="4130" y="609"/>
                      <a:pt x="3823" y="415"/>
                      <a:pt x="3468" y="286"/>
                    </a:cubicBezTo>
                    <a:cubicBezTo>
                      <a:pt x="3422" y="274"/>
                      <a:pt x="3376" y="268"/>
                      <a:pt x="3330" y="268"/>
                    </a:cubicBezTo>
                    <a:cubicBezTo>
                      <a:pt x="3132" y="268"/>
                      <a:pt x="2941" y="374"/>
                      <a:pt x="2823" y="544"/>
                    </a:cubicBezTo>
                    <a:cubicBezTo>
                      <a:pt x="2549" y="963"/>
                      <a:pt x="2371" y="1447"/>
                      <a:pt x="2339" y="1947"/>
                    </a:cubicBezTo>
                    <a:cubicBezTo>
                      <a:pt x="1922" y="1718"/>
                      <a:pt x="1470" y="1557"/>
                      <a:pt x="1079" y="1557"/>
                    </a:cubicBezTo>
                    <a:cubicBezTo>
                      <a:pt x="1002" y="1557"/>
                      <a:pt x="927" y="1563"/>
                      <a:pt x="855" y="1576"/>
                    </a:cubicBezTo>
                    <a:cubicBezTo>
                      <a:pt x="710" y="1592"/>
                      <a:pt x="597" y="1689"/>
                      <a:pt x="533" y="1802"/>
                    </a:cubicBezTo>
                    <a:cubicBezTo>
                      <a:pt x="0" y="2931"/>
                      <a:pt x="3065" y="8658"/>
                      <a:pt x="3420" y="9303"/>
                    </a:cubicBezTo>
                    <a:lnTo>
                      <a:pt x="3678" y="9158"/>
                    </a:lnTo>
                    <a:cubicBezTo>
                      <a:pt x="2323" y="6674"/>
                      <a:pt x="436" y="2689"/>
                      <a:pt x="807" y="1947"/>
                    </a:cubicBezTo>
                    <a:cubicBezTo>
                      <a:pt x="823" y="1899"/>
                      <a:pt x="855" y="1867"/>
                      <a:pt x="887" y="1867"/>
                    </a:cubicBezTo>
                    <a:cubicBezTo>
                      <a:pt x="940" y="1858"/>
                      <a:pt x="995" y="1854"/>
                      <a:pt x="1052" y="1854"/>
                    </a:cubicBezTo>
                    <a:cubicBezTo>
                      <a:pt x="1429" y="1854"/>
                      <a:pt x="1886" y="2032"/>
                      <a:pt x="2307" y="2270"/>
                    </a:cubicBezTo>
                    <a:cubicBezTo>
                      <a:pt x="2275" y="2689"/>
                      <a:pt x="2355" y="3093"/>
                      <a:pt x="2517" y="3480"/>
                    </a:cubicBezTo>
                    <a:cubicBezTo>
                      <a:pt x="2651" y="3779"/>
                      <a:pt x="2939" y="3967"/>
                      <a:pt x="3250" y="3967"/>
                    </a:cubicBezTo>
                    <a:cubicBezTo>
                      <a:pt x="3274" y="3967"/>
                      <a:pt x="3299" y="3966"/>
                      <a:pt x="3323" y="3964"/>
                    </a:cubicBezTo>
                    <a:cubicBezTo>
                      <a:pt x="3336" y="3965"/>
                      <a:pt x="3350" y="3965"/>
                      <a:pt x="3363" y="3965"/>
                    </a:cubicBezTo>
                    <a:cubicBezTo>
                      <a:pt x="3557" y="3965"/>
                      <a:pt x="3734" y="3856"/>
                      <a:pt x="3839" y="3689"/>
                    </a:cubicBezTo>
                    <a:cubicBezTo>
                      <a:pt x="3920" y="3496"/>
                      <a:pt x="3855" y="3254"/>
                      <a:pt x="3630" y="2964"/>
                    </a:cubicBezTo>
                    <a:cubicBezTo>
                      <a:pt x="3339" y="2625"/>
                      <a:pt x="3001" y="2334"/>
                      <a:pt x="2613" y="2109"/>
                    </a:cubicBezTo>
                    <a:cubicBezTo>
                      <a:pt x="2662" y="1560"/>
                      <a:pt x="2823" y="1012"/>
                      <a:pt x="3049" y="738"/>
                    </a:cubicBezTo>
                    <a:cubicBezTo>
                      <a:pt x="3170" y="595"/>
                      <a:pt x="3268" y="564"/>
                      <a:pt x="3329" y="564"/>
                    </a:cubicBezTo>
                    <a:cubicBezTo>
                      <a:pt x="3357" y="564"/>
                      <a:pt x="3377" y="571"/>
                      <a:pt x="3388" y="576"/>
                    </a:cubicBezTo>
                    <a:cubicBezTo>
                      <a:pt x="3743" y="705"/>
                      <a:pt x="4065" y="931"/>
                      <a:pt x="4339" y="1189"/>
                    </a:cubicBezTo>
                    <a:cubicBezTo>
                      <a:pt x="4275" y="1641"/>
                      <a:pt x="4323" y="2093"/>
                      <a:pt x="4485" y="2512"/>
                    </a:cubicBezTo>
                    <a:cubicBezTo>
                      <a:pt x="4662" y="2964"/>
                      <a:pt x="4952" y="3222"/>
                      <a:pt x="5307" y="3254"/>
                    </a:cubicBezTo>
                    <a:cubicBezTo>
                      <a:pt x="5334" y="3256"/>
                      <a:pt x="5359" y="3257"/>
                      <a:pt x="5382" y="3257"/>
                    </a:cubicBezTo>
                    <a:cubicBezTo>
                      <a:pt x="5721" y="3257"/>
                      <a:pt x="5793" y="3053"/>
                      <a:pt x="5823" y="2947"/>
                    </a:cubicBezTo>
                    <a:cubicBezTo>
                      <a:pt x="5888" y="2528"/>
                      <a:pt x="5307" y="1722"/>
                      <a:pt x="4662" y="1092"/>
                    </a:cubicBezTo>
                    <a:cubicBezTo>
                      <a:pt x="4694" y="883"/>
                      <a:pt x="4791" y="673"/>
                      <a:pt x="4920" y="512"/>
                    </a:cubicBezTo>
                    <a:cubicBezTo>
                      <a:pt x="5024" y="373"/>
                      <a:pt x="5187" y="300"/>
                      <a:pt x="5348" y="300"/>
                    </a:cubicBezTo>
                    <a:cubicBezTo>
                      <a:pt x="5411" y="300"/>
                      <a:pt x="5474" y="312"/>
                      <a:pt x="5533" y="334"/>
                    </a:cubicBezTo>
                    <a:cubicBezTo>
                      <a:pt x="6533" y="576"/>
                      <a:pt x="7098" y="4980"/>
                      <a:pt x="7227" y="7883"/>
                    </a:cubicBezTo>
                    <a:lnTo>
                      <a:pt x="7517" y="7867"/>
                    </a:lnTo>
                    <a:cubicBezTo>
                      <a:pt x="7485" y="7093"/>
                      <a:pt x="7130" y="431"/>
                      <a:pt x="5614" y="44"/>
                    </a:cubicBezTo>
                    <a:cubicBezTo>
                      <a:pt x="5525" y="14"/>
                      <a:pt x="5435" y="0"/>
                      <a:pt x="53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2" name="Google Shape;1352;p35"/>
              <p:cNvSpPr/>
              <p:nvPr/>
            </p:nvSpPr>
            <p:spPr>
              <a:xfrm>
                <a:off x="4065475" y="298675"/>
                <a:ext cx="46075" cy="62000"/>
              </a:xfrm>
              <a:custGeom>
                <a:avLst/>
                <a:gdLst/>
                <a:ahLst/>
                <a:cxnLst/>
                <a:rect l="l" t="t" r="r" b="b"/>
                <a:pathLst>
                  <a:path w="1843" h="2480" extrusionOk="0">
                    <a:moveTo>
                      <a:pt x="652" y="1"/>
                    </a:moveTo>
                    <a:cubicBezTo>
                      <a:pt x="303" y="1"/>
                      <a:pt x="0" y="281"/>
                      <a:pt x="121" y="498"/>
                    </a:cubicBezTo>
                    <a:cubicBezTo>
                      <a:pt x="121" y="498"/>
                      <a:pt x="379" y="1933"/>
                      <a:pt x="1153" y="2417"/>
                    </a:cubicBezTo>
                    <a:cubicBezTo>
                      <a:pt x="1221" y="2460"/>
                      <a:pt x="1280" y="2479"/>
                      <a:pt x="1329" y="2479"/>
                    </a:cubicBezTo>
                    <a:cubicBezTo>
                      <a:pt x="1842" y="2479"/>
                      <a:pt x="1405" y="390"/>
                      <a:pt x="1008" y="110"/>
                    </a:cubicBezTo>
                    <a:cubicBezTo>
                      <a:pt x="893" y="33"/>
                      <a:pt x="770" y="1"/>
                      <a:pt x="6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3" name="Google Shape;1353;p35"/>
              <p:cNvSpPr/>
              <p:nvPr/>
            </p:nvSpPr>
            <p:spPr>
              <a:xfrm>
                <a:off x="4151550" y="288325"/>
                <a:ext cx="40325" cy="65425"/>
              </a:xfrm>
              <a:custGeom>
                <a:avLst/>
                <a:gdLst/>
                <a:ahLst/>
                <a:cxnLst/>
                <a:rect l="l" t="t" r="r" b="b"/>
                <a:pathLst>
                  <a:path w="1613" h="2617" extrusionOk="0">
                    <a:moveTo>
                      <a:pt x="823" y="0"/>
                    </a:moveTo>
                    <a:cubicBezTo>
                      <a:pt x="613" y="0"/>
                      <a:pt x="436" y="105"/>
                      <a:pt x="436" y="283"/>
                    </a:cubicBezTo>
                    <a:cubicBezTo>
                      <a:pt x="436" y="283"/>
                      <a:pt x="0" y="1654"/>
                      <a:pt x="468" y="2460"/>
                    </a:cubicBezTo>
                    <a:cubicBezTo>
                      <a:pt x="530" y="2569"/>
                      <a:pt x="598" y="2617"/>
                      <a:pt x="667" y="2617"/>
                    </a:cubicBezTo>
                    <a:cubicBezTo>
                      <a:pt x="1102" y="2617"/>
                      <a:pt x="1612" y="750"/>
                      <a:pt x="1404" y="347"/>
                    </a:cubicBezTo>
                    <a:cubicBezTo>
                      <a:pt x="1275" y="105"/>
                      <a:pt x="1033" y="0"/>
                      <a:pt x="8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4" name="Google Shape;1354;p35"/>
              <p:cNvSpPr/>
              <p:nvPr/>
            </p:nvSpPr>
            <p:spPr>
              <a:xfrm>
                <a:off x="4226150" y="299825"/>
                <a:ext cx="44275" cy="63125"/>
              </a:xfrm>
              <a:custGeom>
                <a:avLst/>
                <a:gdLst/>
                <a:ahLst/>
                <a:cxnLst/>
                <a:rect l="l" t="t" r="r" b="b"/>
                <a:pathLst>
                  <a:path w="1771" h="2525" extrusionOk="0">
                    <a:moveTo>
                      <a:pt x="1044" y="0"/>
                    </a:moveTo>
                    <a:cubicBezTo>
                      <a:pt x="897" y="0"/>
                      <a:pt x="773" y="64"/>
                      <a:pt x="743" y="194"/>
                    </a:cubicBezTo>
                    <a:cubicBezTo>
                      <a:pt x="743" y="194"/>
                      <a:pt x="1" y="1436"/>
                      <a:pt x="259" y="2323"/>
                    </a:cubicBezTo>
                    <a:cubicBezTo>
                      <a:pt x="301" y="2464"/>
                      <a:pt x="369" y="2525"/>
                      <a:pt x="455" y="2525"/>
                    </a:cubicBezTo>
                    <a:cubicBezTo>
                      <a:pt x="894" y="2525"/>
                      <a:pt x="1770" y="916"/>
                      <a:pt x="1662" y="484"/>
                    </a:cubicBezTo>
                    <a:cubicBezTo>
                      <a:pt x="1582" y="165"/>
                      <a:pt x="1282" y="0"/>
                      <a:pt x="10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5" name="Google Shape;1355;p35"/>
              <p:cNvSpPr/>
              <p:nvPr/>
            </p:nvSpPr>
            <p:spPr>
              <a:xfrm>
                <a:off x="4322275" y="423850"/>
                <a:ext cx="66675" cy="40100"/>
              </a:xfrm>
              <a:custGeom>
                <a:avLst/>
                <a:gdLst/>
                <a:ahLst/>
                <a:cxnLst/>
                <a:rect l="l" t="t" r="r" b="b"/>
                <a:pathLst>
                  <a:path w="2667" h="1604" extrusionOk="0">
                    <a:moveTo>
                      <a:pt x="2080" y="0"/>
                    </a:moveTo>
                    <a:cubicBezTo>
                      <a:pt x="2034" y="0"/>
                      <a:pt x="1989" y="13"/>
                      <a:pt x="1946" y="39"/>
                    </a:cubicBezTo>
                    <a:cubicBezTo>
                      <a:pt x="1946" y="39"/>
                      <a:pt x="559" y="410"/>
                      <a:pt x="140" y="1233"/>
                    </a:cubicBezTo>
                    <a:cubicBezTo>
                      <a:pt x="0" y="1501"/>
                      <a:pt x="176" y="1603"/>
                      <a:pt x="484" y="1603"/>
                    </a:cubicBezTo>
                    <a:cubicBezTo>
                      <a:pt x="1101" y="1603"/>
                      <a:pt x="2247" y="1190"/>
                      <a:pt x="2430" y="878"/>
                    </a:cubicBezTo>
                    <a:cubicBezTo>
                      <a:pt x="2667" y="475"/>
                      <a:pt x="2364" y="0"/>
                      <a:pt x="20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6" name="Google Shape;1356;p35"/>
              <p:cNvSpPr/>
              <p:nvPr/>
            </p:nvSpPr>
            <p:spPr>
              <a:xfrm>
                <a:off x="4293550" y="349775"/>
                <a:ext cx="54275" cy="52525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2101" extrusionOk="0">
                    <a:moveTo>
                      <a:pt x="1567" y="1"/>
                    </a:moveTo>
                    <a:cubicBezTo>
                      <a:pt x="1496" y="1"/>
                      <a:pt x="1431" y="26"/>
                      <a:pt x="1386" y="83"/>
                    </a:cubicBezTo>
                    <a:cubicBezTo>
                      <a:pt x="1386" y="83"/>
                      <a:pt x="176" y="889"/>
                      <a:pt x="31" y="1809"/>
                    </a:cubicBezTo>
                    <a:cubicBezTo>
                      <a:pt x="1" y="2016"/>
                      <a:pt x="89" y="2100"/>
                      <a:pt x="243" y="2100"/>
                    </a:cubicBezTo>
                    <a:cubicBezTo>
                      <a:pt x="759" y="2100"/>
                      <a:pt x="2021" y="1154"/>
                      <a:pt x="2095" y="744"/>
                    </a:cubicBezTo>
                    <a:cubicBezTo>
                      <a:pt x="2171" y="328"/>
                      <a:pt x="1823" y="1"/>
                      <a:pt x="156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7" name="Google Shape;1357;p35"/>
              <p:cNvSpPr/>
              <p:nvPr/>
            </p:nvSpPr>
            <p:spPr>
              <a:xfrm>
                <a:off x="4338375" y="509275"/>
                <a:ext cx="76275" cy="29675"/>
              </a:xfrm>
              <a:custGeom>
                <a:avLst/>
                <a:gdLst/>
                <a:ahLst/>
                <a:cxnLst/>
                <a:rect l="l" t="t" r="r" b="b"/>
                <a:pathLst>
                  <a:path w="3051" h="1187" extrusionOk="0">
                    <a:moveTo>
                      <a:pt x="2545" y="0"/>
                    </a:moveTo>
                    <a:cubicBezTo>
                      <a:pt x="2524" y="0"/>
                      <a:pt x="2502" y="3"/>
                      <a:pt x="2480" y="10"/>
                    </a:cubicBezTo>
                    <a:cubicBezTo>
                      <a:pt x="2480" y="10"/>
                      <a:pt x="2456" y="9"/>
                      <a:pt x="2414" y="9"/>
                    </a:cubicBezTo>
                    <a:cubicBezTo>
                      <a:pt x="2122" y="9"/>
                      <a:pt x="946" y="46"/>
                      <a:pt x="383" y="623"/>
                    </a:cubicBezTo>
                    <a:cubicBezTo>
                      <a:pt x="0" y="1015"/>
                      <a:pt x="742" y="1186"/>
                      <a:pt x="1489" y="1186"/>
                    </a:cubicBezTo>
                    <a:cubicBezTo>
                      <a:pt x="2001" y="1186"/>
                      <a:pt x="2516" y="1106"/>
                      <a:pt x="2673" y="961"/>
                    </a:cubicBezTo>
                    <a:cubicBezTo>
                      <a:pt x="3050" y="615"/>
                      <a:pt x="2850" y="0"/>
                      <a:pt x="25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8" name="Google Shape;1358;p35"/>
              <p:cNvSpPr/>
              <p:nvPr/>
            </p:nvSpPr>
            <p:spPr>
              <a:xfrm>
                <a:off x="4323950" y="581125"/>
                <a:ext cx="82875" cy="34850"/>
              </a:xfrm>
              <a:custGeom>
                <a:avLst/>
                <a:gdLst/>
                <a:ahLst/>
                <a:cxnLst/>
                <a:rect l="l" t="t" r="r" b="b"/>
                <a:pathLst>
                  <a:path w="3315" h="1394" extrusionOk="0">
                    <a:moveTo>
                      <a:pt x="1352" y="1"/>
                    </a:moveTo>
                    <a:cubicBezTo>
                      <a:pt x="1165" y="1"/>
                      <a:pt x="982" y="26"/>
                      <a:pt x="815" y="88"/>
                    </a:cubicBezTo>
                    <a:cubicBezTo>
                      <a:pt x="1" y="374"/>
                      <a:pt x="1935" y="1394"/>
                      <a:pt x="2612" y="1394"/>
                    </a:cubicBezTo>
                    <a:cubicBezTo>
                      <a:pt x="2659" y="1394"/>
                      <a:pt x="2701" y="1389"/>
                      <a:pt x="2734" y="1378"/>
                    </a:cubicBezTo>
                    <a:cubicBezTo>
                      <a:pt x="3250" y="1217"/>
                      <a:pt x="3315" y="507"/>
                      <a:pt x="2976" y="442"/>
                    </a:cubicBezTo>
                    <a:cubicBezTo>
                      <a:pt x="2976" y="442"/>
                      <a:pt x="2134" y="1"/>
                      <a:pt x="13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9" name="Google Shape;1359;p35"/>
              <p:cNvSpPr/>
              <p:nvPr/>
            </p:nvSpPr>
            <p:spPr>
              <a:xfrm>
                <a:off x="4314875" y="648600"/>
                <a:ext cx="79450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3178" h="1809" extrusionOk="0">
                    <a:moveTo>
                      <a:pt x="983" y="0"/>
                    </a:moveTo>
                    <a:cubicBezTo>
                      <a:pt x="962" y="0"/>
                      <a:pt x="941" y="1"/>
                      <a:pt x="920" y="2"/>
                    </a:cubicBezTo>
                    <a:cubicBezTo>
                      <a:pt x="0" y="34"/>
                      <a:pt x="1823" y="1808"/>
                      <a:pt x="2355" y="1808"/>
                    </a:cubicBezTo>
                    <a:cubicBezTo>
                      <a:pt x="2888" y="1808"/>
                      <a:pt x="3178" y="1147"/>
                      <a:pt x="2855" y="986"/>
                    </a:cubicBezTo>
                    <a:cubicBezTo>
                      <a:pt x="2855" y="986"/>
                      <a:pt x="1885" y="0"/>
                      <a:pt x="98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0" name="Google Shape;1360;p35"/>
              <p:cNvSpPr/>
              <p:nvPr/>
            </p:nvSpPr>
            <p:spPr>
              <a:xfrm>
                <a:off x="3990450" y="334975"/>
                <a:ext cx="47900" cy="56625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2265" extrusionOk="0">
                    <a:moveTo>
                      <a:pt x="596" y="1"/>
                    </a:moveTo>
                    <a:cubicBezTo>
                      <a:pt x="340" y="1"/>
                      <a:pt x="1" y="280"/>
                      <a:pt x="25" y="675"/>
                    </a:cubicBezTo>
                    <a:cubicBezTo>
                      <a:pt x="50" y="1098"/>
                      <a:pt x="1237" y="2264"/>
                      <a:pt x="1715" y="2264"/>
                    </a:cubicBezTo>
                    <a:cubicBezTo>
                      <a:pt x="1839" y="2264"/>
                      <a:pt x="1915" y="2186"/>
                      <a:pt x="1912" y="1997"/>
                    </a:cubicBezTo>
                    <a:cubicBezTo>
                      <a:pt x="1896" y="1062"/>
                      <a:pt x="815" y="110"/>
                      <a:pt x="815" y="110"/>
                    </a:cubicBezTo>
                    <a:cubicBezTo>
                      <a:pt x="765" y="35"/>
                      <a:pt x="686" y="1"/>
                      <a:pt x="59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1" name="Google Shape;1361;p35"/>
              <p:cNvSpPr/>
              <p:nvPr/>
            </p:nvSpPr>
            <p:spPr>
              <a:xfrm>
                <a:off x="3926050" y="386925"/>
                <a:ext cx="58800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1946" extrusionOk="0">
                    <a:moveTo>
                      <a:pt x="604" y="0"/>
                    </a:moveTo>
                    <a:cubicBezTo>
                      <a:pt x="343" y="0"/>
                      <a:pt x="1" y="398"/>
                      <a:pt x="133" y="807"/>
                    </a:cubicBezTo>
                    <a:cubicBezTo>
                      <a:pt x="253" y="1179"/>
                      <a:pt x="1519" y="1945"/>
                      <a:pt x="2063" y="1945"/>
                    </a:cubicBezTo>
                    <a:cubicBezTo>
                      <a:pt x="2250" y="1945"/>
                      <a:pt x="2352" y="1856"/>
                      <a:pt x="2294" y="1629"/>
                    </a:cubicBezTo>
                    <a:cubicBezTo>
                      <a:pt x="2052" y="742"/>
                      <a:pt x="762" y="65"/>
                      <a:pt x="762" y="65"/>
                    </a:cubicBezTo>
                    <a:cubicBezTo>
                      <a:pt x="717" y="20"/>
                      <a:pt x="663" y="0"/>
                      <a:pt x="6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2" name="Google Shape;1362;p35"/>
              <p:cNvSpPr/>
              <p:nvPr/>
            </p:nvSpPr>
            <p:spPr>
              <a:xfrm>
                <a:off x="3889025" y="553050"/>
                <a:ext cx="82125" cy="29675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1187" extrusionOk="0">
                    <a:moveTo>
                      <a:pt x="1600" y="1"/>
                    </a:moveTo>
                    <a:cubicBezTo>
                      <a:pt x="992" y="1"/>
                      <a:pt x="436" y="162"/>
                      <a:pt x="436" y="162"/>
                    </a:cubicBezTo>
                    <a:cubicBezTo>
                      <a:pt x="81" y="162"/>
                      <a:pt x="1" y="872"/>
                      <a:pt x="484" y="1130"/>
                    </a:cubicBezTo>
                    <a:cubicBezTo>
                      <a:pt x="556" y="1169"/>
                      <a:pt x="672" y="1187"/>
                      <a:pt x="817" y="1187"/>
                    </a:cubicBezTo>
                    <a:cubicBezTo>
                      <a:pt x="1622" y="1187"/>
                      <a:pt x="3284" y="637"/>
                      <a:pt x="2614" y="227"/>
                    </a:cubicBezTo>
                    <a:cubicBezTo>
                      <a:pt x="2324" y="55"/>
                      <a:pt x="1953" y="1"/>
                      <a:pt x="16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3" name="Google Shape;1363;p35"/>
              <p:cNvSpPr/>
              <p:nvPr/>
            </p:nvSpPr>
            <p:spPr>
              <a:xfrm>
                <a:off x="3883675" y="472075"/>
                <a:ext cx="73375" cy="32175"/>
              </a:xfrm>
              <a:custGeom>
                <a:avLst/>
                <a:gdLst/>
                <a:ahLst/>
                <a:cxnLst/>
                <a:rect l="l" t="t" r="r" b="b"/>
                <a:pathLst>
                  <a:path w="2935" h="1287" extrusionOk="0">
                    <a:moveTo>
                      <a:pt x="523" y="1"/>
                    </a:moveTo>
                    <a:cubicBezTo>
                      <a:pt x="221" y="1"/>
                      <a:pt x="0" y="578"/>
                      <a:pt x="327" y="949"/>
                    </a:cubicBezTo>
                    <a:cubicBezTo>
                      <a:pt x="504" y="1149"/>
                      <a:pt x="1220" y="1286"/>
                      <a:pt x="1824" y="1286"/>
                    </a:cubicBezTo>
                    <a:cubicBezTo>
                      <a:pt x="2437" y="1286"/>
                      <a:pt x="2935" y="1145"/>
                      <a:pt x="2634" y="788"/>
                    </a:cubicBezTo>
                    <a:cubicBezTo>
                      <a:pt x="2037" y="78"/>
                      <a:pt x="602" y="14"/>
                      <a:pt x="602" y="14"/>
                    </a:cubicBezTo>
                    <a:cubicBezTo>
                      <a:pt x="575" y="5"/>
                      <a:pt x="549" y="1"/>
                      <a:pt x="5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5"/>
              <p:cNvSpPr/>
              <p:nvPr/>
            </p:nvSpPr>
            <p:spPr>
              <a:xfrm>
                <a:off x="3910400" y="629475"/>
                <a:ext cx="82600" cy="38300"/>
              </a:xfrm>
              <a:custGeom>
                <a:avLst/>
                <a:gdLst/>
                <a:ahLst/>
                <a:cxnLst/>
                <a:rect l="l" t="t" r="r" b="b"/>
                <a:pathLst>
                  <a:path w="3304" h="1532" extrusionOk="0">
                    <a:moveTo>
                      <a:pt x="2091" y="0"/>
                    </a:moveTo>
                    <a:cubicBezTo>
                      <a:pt x="1265" y="0"/>
                      <a:pt x="339" y="605"/>
                      <a:pt x="339" y="605"/>
                    </a:cubicBezTo>
                    <a:cubicBezTo>
                      <a:pt x="0" y="702"/>
                      <a:pt x="130" y="1412"/>
                      <a:pt x="662" y="1525"/>
                    </a:cubicBezTo>
                    <a:cubicBezTo>
                      <a:pt x="682" y="1529"/>
                      <a:pt x="706" y="1532"/>
                      <a:pt x="731" y="1532"/>
                    </a:cubicBezTo>
                    <a:cubicBezTo>
                      <a:pt x="1345" y="1532"/>
                      <a:pt x="3303" y="273"/>
                      <a:pt x="2436" y="41"/>
                    </a:cubicBezTo>
                    <a:cubicBezTo>
                      <a:pt x="2325" y="13"/>
                      <a:pt x="2209" y="0"/>
                      <a:pt x="20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5"/>
              <p:cNvSpPr/>
              <p:nvPr/>
            </p:nvSpPr>
            <p:spPr>
              <a:xfrm>
                <a:off x="3957800" y="678175"/>
                <a:ext cx="67175" cy="53525"/>
              </a:xfrm>
              <a:custGeom>
                <a:avLst/>
                <a:gdLst/>
                <a:ahLst/>
                <a:cxnLst/>
                <a:rect l="l" t="t" r="r" b="b"/>
                <a:pathLst>
                  <a:path w="2687" h="2141" extrusionOk="0">
                    <a:moveTo>
                      <a:pt x="1998" y="0"/>
                    </a:moveTo>
                    <a:cubicBezTo>
                      <a:pt x="1968" y="0"/>
                      <a:pt x="1933" y="4"/>
                      <a:pt x="1895" y="12"/>
                    </a:cubicBezTo>
                    <a:cubicBezTo>
                      <a:pt x="992" y="190"/>
                      <a:pt x="250" y="1432"/>
                      <a:pt x="250" y="1432"/>
                    </a:cubicBezTo>
                    <a:cubicBezTo>
                      <a:pt x="0" y="1652"/>
                      <a:pt x="339" y="2140"/>
                      <a:pt x="804" y="2140"/>
                    </a:cubicBezTo>
                    <a:cubicBezTo>
                      <a:pt x="849" y="2140"/>
                      <a:pt x="896" y="2136"/>
                      <a:pt x="943" y="2125"/>
                    </a:cubicBezTo>
                    <a:cubicBezTo>
                      <a:pt x="1438" y="2002"/>
                      <a:pt x="2686" y="0"/>
                      <a:pt x="19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5"/>
              <p:cNvSpPr/>
              <p:nvPr/>
            </p:nvSpPr>
            <p:spPr>
              <a:xfrm>
                <a:off x="4012625" y="729600"/>
                <a:ext cx="497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2433" extrusionOk="0">
                    <a:moveTo>
                      <a:pt x="1452" y="1"/>
                    </a:moveTo>
                    <a:cubicBezTo>
                      <a:pt x="1404" y="1"/>
                      <a:pt x="1348" y="17"/>
                      <a:pt x="1283" y="52"/>
                    </a:cubicBezTo>
                    <a:cubicBezTo>
                      <a:pt x="476" y="488"/>
                      <a:pt x="138" y="1907"/>
                      <a:pt x="138" y="1907"/>
                    </a:cubicBezTo>
                    <a:cubicBezTo>
                      <a:pt x="1" y="2131"/>
                      <a:pt x="315" y="2432"/>
                      <a:pt x="673" y="2432"/>
                    </a:cubicBezTo>
                    <a:cubicBezTo>
                      <a:pt x="779" y="2432"/>
                      <a:pt x="889" y="2406"/>
                      <a:pt x="993" y="2343"/>
                    </a:cubicBezTo>
                    <a:cubicBezTo>
                      <a:pt x="1422" y="2091"/>
                      <a:pt x="1988" y="1"/>
                      <a:pt x="14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5"/>
              <p:cNvSpPr/>
              <p:nvPr/>
            </p:nvSpPr>
            <p:spPr>
              <a:xfrm>
                <a:off x="5729550" y="339300"/>
                <a:ext cx="433075" cy="585125"/>
              </a:xfrm>
              <a:custGeom>
                <a:avLst/>
                <a:gdLst/>
                <a:ahLst/>
                <a:cxnLst/>
                <a:rect l="l" t="t" r="r" b="b"/>
                <a:pathLst>
                  <a:path w="17323" h="23405" extrusionOk="0">
                    <a:moveTo>
                      <a:pt x="3593" y="0"/>
                    </a:moveTo>
                    <a:cubicBezTo>
                      <a:pt x="2641" y="0"/>
                      <a:pt x="1" y="10969"/>
                      <a:pt x="2773" y="13245"/>
                    </a:cubicBezTo>
                    <a:cubicBezTo>
                      <a:pt x="5564" y="15535"/>
                      <a:pt x="5999" y="16535"/>
                      <a:pt x="5628" y="18068"/>
                    </a:cubicBezTo>
                    <a:cubicBezTo>
                      <a:pt x="5241" y="19616"/>
                      <a:pt x="1579" y="20616"/>
                      <a:pt x="2192" y="21504"/>
                    </a:cubicBezTo>
                    <a:cubicBezTo>
                      <a:pt x="2742" y="22285"/>
                      <a:pt x="5761" y="23405"/>
                      <a:pt x="8193" y="23405"/>
                    </a:cubicBezTo>
                    <a:cubicBezTo>
                      <a:pt x="8471" y="23405"/>
                      <a:pt x="8741" y="23390"/>
                      <a:pt x="8999" y="23359"/>
                    </a:cubicBezTo>
                    <a:cubicBezTo>
                      <a:pt x="11516" y="23052"/>
                      <a:pt x="7725" y="21100"/>
                      <a:pt x="8177" y="18923"/>
                    </a:cubicBezTo>
                    <a:cubicBezTo>
                      <a:pt x="8628" y="16745"/>
                      <a:pt x="8903" y="15826"/>
                      <a:pt x="12451" y="14971"/>
                    </a:cubicBezTo>
                    <a:cubicBezTo>
                      <a:pt x="16000" y="14100"/>
                      <a:pt x="17323" y="3986"/>
                      <a:pt x="17129" y="3115"/>
                    </a:cubicBezTo>
                    <a:cubicBezTo>
                      <a:pt x="16919" y="2260"/>
                      <a:pt x="3612" y="2"/>
                      <a:pt x="3612" y="2"/>
                    </a:cubicBezTo>
                    <a:cubicBezTo>
                      <a:pt x="3606" y="1"/>
                      <a:pt x="3600" y="0"/>
                      <a:pt x="3593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5"/>
              <p:cNvSpPr/>
              <p:nvPr/>
            </p:nvSpPr>
            <p:spPr>
              <a:xfrm>
                <a:off x="5615775" y="398350"/>
                <a:ext cx="297250" cy="364125"/>
              </a:xfrm>
              <a:custGeom>
                <a:avLst/>
                <a:gdLst/>
                <a:ahLst/>
                <a:cxnLst/>
                <a:rect l="l" t="t" r="r" b="b"/>
                <a:pathLst>
                  <a:path w="11890" h="14565" extrusionOk="0">
                    <a:moveTo>
                      <a:pt x="6213" y="1"/>
                    </a:moveTo>
                    <a:cubicBezTo>
                      <a:pt x="4914" y="1"/>
                      <a:pt x="3494" y="318"/>
                      <a:pt x="2549" y="1447"/>
                    </a:cubicBezTo>
                    <a:cubicBezTo>
                      <a:pt x="1" y="4495"/>
                      <a:pt x="1178" y="7560"/>
                      <a:pt x="3662" y="9770"/>
                    </a:cubicBezTo>
                    <a:cubicBezTo>
                      <a:pt x="6163" y="11996"/>
                      <a:pt x="10760" y="12512"/>
                      <a:pt x="10969" y="14028"/>
                    </a:cubicBezTo>
                    <a:cubicBezTo>
                      <a:pt x="11026" y="14407"/>
                      <a:pt x="11133" y="14564"/>
                      <a:pt x="11240" y="14564"/>
                    </a:cubicBezTo>
                    <a:cubicBezTo>
                      <a:pt x="11562" y="14564"/>
                      <a:pt x="11889" y="13145"/>
                      <a:pt x="10873" y="12044"/>
                    </a:cubicBezTo>
                    <a:cubicBezTo>
                      <a:pt x="9502" y="10576"/>
                      <a:pt x="3114" y="8334"/>
                      <a:pt x="3533" y="4850"/>
                    </a:cubicBezTo>
                    <a:cubicBezTo>
                      <a:pt x="3740" y="3122"/>
                      <a:pt x="5235" y="2727"/>
                      <a:pt x="6495" y="2727"/>
                    </a:cubicBezTo>
                    <a:cubicBezTo>
                      <a:pt x="7105" y="2727"/>
                      <a:pt x="7659" y="2819"/>
                      <a:pt x="7985" y="2898"/>
                    </a:cubicBezTo>
                    <a:cubicBezTo>
                      <a:pt x="8027" y="2908"/>
                      <a:pt x="8068" y="2912"/>
                      <a:pt x="8107" y="2912"/>
                    </a:cubicBezTo>
                    <a:cubicBezTo>
                      <a:pt x="9016" y="2912"/>
                      <a:pt x="9356" y="527"/>
                      <a:pt x="9356" y="527"/>
                    </a:cubicBezTo>
                    <a:cubicBezTo>
                      <a:pt x="9356" y="527"/>
                      <a:pt x="7885" y="1"/>
                      <a:pt x="6213" y="1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5"/>
              <p:cNvSpPr/>
              <p:nvPr/>
            </p:nvSpPr>
            <p:spPr>
              <a:xfrm>
                <a:off x="5891775" y="470400"/>
                <a:ext cx="372075" cy="292975"/>
              </a:xfrm>
              <a:custGeom>
                <a:avLst/>
                <a:gdLst/>
                <a:ahLst/>
                <a:cxnLst/>
                <a:rect l="l" t="t" r="r" b="b"/>
                <a:pathLst>
                  <a:path w="14883" h="11719" extrusionOk="0">
                    <a:moveTo>
                      <a:pt x="8285" y="0"/>
                    </a:moveTo>
                    <a:cubicBezTo>
                      <a:pt x="8285" y="0"/>
                      <a:pt x="7446" y="2500"/>
                      <a:pt x="8446" y="2742"/>
                    </a:cubicBezTo>
                    <a:cubicBezTo>
                      <a:pt x="9462" y="2968"/>
                      <a:pt x="12430" y="4065"/>
                      <a:pt x="11559" y="6485"/>
                    </a:cubicBezTo>
                    <a:cubicBezTo>
                      <a:pt x="10366" y="9791"/>
                      <a:pt x="3656" y="8936"/>
                      <a:pt x="1768" y="9630"/>
                    </a:cubicBezTo>
                    <a:cubicBezTo>
                      <a:pt x="292" y="10177"/>
                      <a:pt x="1" y="11719"/>
                      <a:pt x="371" y="11719"/>
                    </a:cubicBezTo>
                    <a:cubicBezTo>
                      <a:pt x="470" y="11719"/>
                      <a:pt x="617" y="11609"/>
                      <a:pt x="800" y="11340"/>
                    </a:cubicBezTo>
                    <a:cubicBezTo>
                      <a:pt x="1070" y="10951"/>
                      <a:pt x="1671" y="10835"/>
                      <a:pt x="2468" y="10835"/>
                    </a:cubicBezTo>
                    <a:cubicBezTo>
                      <a:pt x="3647" y="10835"/>
                      <a:pt x="5256" y="11089"/>
                      <a:pt x="6856" y="11089"/>
                    </a:cubicBezTo>
                    <a:cubicBezTo>
                      <a:pt x="7672" y="11089"/>
                      <a:pt x="8484" y="11023"/>
                      <a:pt x="9237" y="10824"/>
                    </a:cubicBezTo>
                    <a:cubicBezTo>
                      <a:pt x="12447" y="9953"/>
                      <a:pt x="14882" y="7743"/>
                      <a:pt x="13963" y="3871"/>
                    </a:cubicBezTo>
                    <a:cubicBezTo>
                      <a:pt x="13189" y="597"/>
                      <a:pt x="8285" y="0"/>
                      <a:pt x="8285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5"/>
              <p:cNvSpPr/>
              <p:nvPr/>
            </p:nvSpPr>
            <p:spPr>
              <a:xfrm>
                <a:off x="5852900" y="438275"/>
                <a:ext cx="193600" cy="201450"/>
              </a:xfrm>
              <a:custGeom>
                <a:avLst/>
                <a:gdLst/>
                <a:ahLst/>
                <a:cxnLst/>
                <a:rect l="l" t="t" r="r" b="b"/>
                <a:pathLst>
                  <a:path w="7744" h="8058" extrusionOk="0">
                    <a:moveTo>
                      <a:pt x="4144" y="1"/>
                    </a:moveTo>
                    <a:cubicBezTo>
                      <a:pt x="3649" y="1"/>
                      <a:pt x="2743" y="2624"/>
                      <a:pt x="2743" y="2624"/>
                    </a:cubicBezTo>
                    <a:cubicBezTo>
                      <a:pt x="2743" y="2624"/>
                      <a:pt x="2731" y="2624"/>
                      <a:pt x="2711" y="2624"/>
                    </a:cubicBezTo>
                    <a:cubicBezTo>
                      <a:pt x="2418" y="2624"/>
                      <a:pt x="219" y="2638"/>
                      <a:pt x="113" y="3059"/>
                    </a:cubicBezTo>
                    <a:cubicBezTo>
                      <a:pt x="0" y="3527"/>
                      <a:pt x="1291" y="4979"/>
                      <a:pt x="1291" y="4979"/>
                    </a:cubicBezTo>
                    <a:cubicBezTo>
                      <a:pt x="1291" y="4979"/>
                      <a:pt x="355" y="6866"/>
                      <a:pt x="694" y="7189"/>
                    </a:cubicBezTo>
                    <a:cubicBezTo>
                      <a:pt x="735" y="7232"/>
                      <a:pt x="810" y="7251"/>
                      <a:pt x="908" y="7251"/>
                    </a:cubicBezTo>
                    <a:cubicBezTo>
                      <a:pt x="1586" y="7251"/>
                      <a:pt x="3404" y="6366"/>
                      <a:pt x="3404" y="6366"/>
                    </a:cubicBezTo>
                    <a:cubicBezTo>
                      <a:pt x="3404" y="6366"/>
                      <a:pt x="4946" y="8057"/>
                      <a:pt x="5590" y="8057"/>
                    </a:cubicBezTo>
                    <a:cubicBezTo>
                      <a:pt x="5649" y="8057"/>
                      <a:pt x="5701" y="8043"/>
                      <a:pt x="5743" y="8011"/>
                    </a:cubicBezTo>
                    <a:cubicBezTo>
                      <a:pt x="6243" y="7640"/>
                      <a:pt x="5727" y="5382"/>
                      <a:pt x="5727" y="5382"/>
                    </a:cubicBezTo>
                    <a:cubicBezTo>
                      <a:pt x="5727" y="5382"/>
                      <a:pt x="7743" y="4221"/>
                      <a:pt x="7662" y="3866"/>
                    </a:cubicBezTo>
                    <a:cubicBezTo>
                      <a:pt x="7582" y="3527"/>
                      <a:pt x="5211" y="2882"/>
                      <a:pt x="5211" y="2882"/>
                    </a:cubicBezTo>
                    <a:cubicBezTo>
                      <a:pt x="5211" y="2882"/>
                      <a:pt x="4694" y="575"/>
                      <a:pt x="4259" y="59"/>
                    </a:cubicBezTo>
                    <a:cubicBezTo>
                      <a:pt x="4224" y="19"/>
                      <a:pt x="4185" y="1"/>
                      <a:pt x="4144" y="1"/>
                    </a:cubicBezTo>
                    <a:close/>
                  </a:path>
                </a:pathLst>
              </a:custGeom>
              <a:solidFill>
                <a:srgbClr val="EC956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5"/>
              <p:cNvSpPr/>
              <p:nvPr/>
            </p:nvSpPr>
            <p:spPr>
              <a:xfrm>
                <a:off x="5360925" y="270800"/>
                <a:ext cx="252050" cy="211725"/>
              </a:xfrm>
              <a:custGeom>
                <a:avLst/>
                <a:gdLst/>
                <a:ahLst/>
                <a:cxnLst/>
                <a:rect l="l" t="t" r="r" b="b"/>
                <a:pathLst>
                  <a:path w="10082" h="8469" extrusionOk="0">
                    <a:moveTo>
                      <a:pt x="3648" y="0"/>
                    </a:moveTo>
                    <a:cubicBezTo>
                      <a:pt x="3043" y="0"/>
                      <a:pt x="3291" y="2984"/>
                      <a:pt x="3291" y="2984"/>
                    </a:cubicBezTo>
                    <a:cubicBezTo>
                      <a:pt x="3291" y="2984"/>
                      <a:pt x="242" y="5968"/>
                      <a:pt x="113" y="6694"/>
                    </a:cubicBezTo>
                    <a:cubicBezTo>
                      <a:pt x="0" y="7403"/>
                      <a:pt x="10082" y="8468"/>
                      <a:pt x="10082" y="8468"/>
                    </a:cubicBezTo>
                    <a:cubicBezTo>
                      <a:pt x="10082" y="8468"/>
                      <a:pt x="4533" y="1032"/>
                      <a:pt x="4194" y="516"/>
                    </a:cubicBezTo>
                    <a:cubicBezTo>
                      <a:pt x="3961" y="150"/>
                      <a:pt x="3783" y="0"/>
                      <a:pt x="36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5"/>
              <p:cNvSpPr/>
              <p:nvPr/>
            </p:nvSpPr>
            <p:spPr>
              <a:xfrm>
                <a:off x="5354175" y="322800"/>
                <a:ext cx="243150" cy="137175"/>
              </a:xfrm>
              <a:custGeom>
                <a:avLst/>
                <a:gdLst/>
                <a:ahLst/>
                <a:cxnLst/>
                <a:rect l="l" t="t" r="r" b="b"/>
                <a:pathLst>
                  <a:path w="9726" h="5487" extrusionOk="0">
                    <a:moveTo>
                      <a:pt x="3577" y="0"/>
                    </a:moveTo>
                    <a:cubicBezTo>
                      <a:pt x="3255" y="49"/>
                      <a:pt x="190" y="2678"/>
                      <a:pt x="12" y="2920"/>
                    </a:cubicBezTo>
                    <a:cubicBezTo>
                      <a:pt x="0" y="2938"/>
                      <a:pt x="5" y="2947"/>
                      <a:pt x="24" y="2947"/>
                    </a:cubicBezTo>
                    <a:cubicBezTo>
                      <a:pt x="261" y="2947"/>
                      <a:pt x="2671" y="1692"/>
                      <a:pt x="3222" y="1662"/>
                    </a:cubicBezTo>
                    <a:cubicBezTo>
                      <a:pt x="3226" y="1662"/>
                      <a:pt x="3230" y="1661"/>
                      <a:pt x="3234" y="1661"/>
                    </a:cubicBezTo>
                    <a:cubicBezTo>
                      <a:pt x="3873" y="1661"/>
                      <a:pt x="8035" y="5357"/>
                      <a:pt x="8949" y="5485"/>
                    </a:cubicBezTo>
                    <a:cubicBezTo>
                      <a:pt x="8959" y="5486"/>
                      <a:pt x="8969" y="5487"/>
                      <a:pt x="8977" y="5487"/>
                    </a:cubicBezTo>
                    <a:cubicBezTo>
                      <a:pt x="9726" y="5487"/>
                      <a:pt x="3577" y="0"/>
                      <a:pt x="3577" y="0"/>
                    </a:cubicBezTo>
                    <a:close/>
                  </a:path>
                </a:pathLst>
              </a:custGeom>
              <a:solidFill>
                <a:srgbClr val="EDE5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5"/>
              <p:cNvSpPr/>
              <p:nvPr/>
            </p:nvSpPr>
            <p:spPr>
              <a:xfrm>
                <a:off x="5353025" y="362700"/>
                <a:ext cx="81825" cy="35250"/>
              </a:xfrm>
              <a:custGeom>
                <a:avLst/>
                <a:gdLst/>
                <a:ahLst/>
                <a:cxnLst/>
                <a:rect l="l" t="t" r="r" b="b"/>
                <a:pathLst>
                  <a:path w="3273" h="1410" extrusionOk="0">
                    <a:moveTo>
                      <a:pt x="3141" y="0"/>
                    </a:moveTo>
                    <a:cubicBezTo>
                      <a:pt x="2577" y="0"/>
                      <a:pt x="1" y="1275"/>
                      <a:pt x="42" y="1372"/>
                    </a:cubicBezTo>
                    <a:cubicBezTo>
                      <a:pt x="53" y="1398"/>
                      <a:pt x="144" y="1410"/>
                      <a:pt x="281" y="1410"/>
                    </a:cubicBezTo>
                    <a:cubicBezTo>
                      <a:pt x="742" y="1410"/>
                      <a:pt x="1729" y="1280"/>
                      <a:pt x="1978" y="1130"/>
                    </a:cubicBezTo>
                    <a:cubicBezTo>
                      <a:pt x="2413" y="824"/>
                      <a:pt x="2833" y="469"/>
                      <a:pt x="3236" y="114"/>
                    </a:cubicBezTo>
                    <a:cubicBezTo>
                      <a:pt x="3272" y="35"/>
                      <a:pt x="3234" y="0"/>
                      <a:pt x="31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5"/>
              <p:cNvSpPr/>
              <p:nvPr/>
            </p:nvSpPr>
            <p:spPr>
              <a:xfrm>
                <a:off x="4491100" y="387725"/>
                <a:ext cx="87525" cy="100475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4019" extrusionOk="0">
                    <a:moveTo>
                      <a:pt x="1567" y="0"/>
                    </a:moveTo>
                    <a:cubicBezTo>
                      <a:pt x="1567" y="0"/>
                      <a:pt x="1566" y="0"/>
                      <a:pt x="1565" y="0"/>
                    </a:cubicBezTo>
                    <a:cubicBezTo>
                      <a:pt x="1436" y="17"/>
                      <a:pt x="1145" y="1613"/>
                      <a:pt x="1145" y="1613"/>
                    </a:cubicBezTo>
                    <a:cubicBezTo>
                      <a:pt x="1145" y="1613"/>
                      <a:pt x="145" y="2081"/>
                      <a:pt x="65" y="2194"/>
                    </a:cubicBezTo>
                    <a:cubicBezTo>
                      <a:pt x="0" y="2323"/>
                      <a:pt x="1162" y="2549"/>
                      <a:pt x="1162" y="2549"/>
                    </a:cubicBezTo>
                    <a:cubicBezTo>
                      <a:pt x="1162" y="2549"/>
                      <a:pt x="1694" y="3936"/>
                      <a:pt x="1791" y="4017"/>
                    </a:cubicBezTo>
                    <a:cubicBezTo>
                      <a:pt x="1793" y="4018"/>
                      <a:pt x="1795" y="4019"/>
                      <a:pt x="1797" y="4019"/>
                    </a:cubicBezTo>
                    <a:cubicBezTo>
                      <a:pt x="1903" y="4019"/>
                      <a:pt x="2261" y="2595"/>
                      <a:pt x="2355" y="2468"/>
                    </a:cubicBezTo>
                    <a:cubicBezTo>
                      <a:pt x="2452" y="2355"/>
                      <a:pt x="3226" y="2162"/>
                      <a:pt x="3355" y="1984"/>
                    </a:cubicBezTo>
                    <a:cubicBezTo>
                      <a:pt x="3500" y="1791"/>
                      <a:pt x="2339" y="1597"/>
                      <a:pt x="2226" y="1468"/>
                    </a:cubicBezTo>
                    <a:cubicBezTo>
                      <a:pt x="2146" y="1388"/>
                      <a:pt x="1715" y="0"/>
                      <a:pt x="15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5"/>
              <p:cNvSpPr/>
              <p:nvPr/>
            </p:nvSpPr>
            <p:spPr>
              <a:xfrm>
                <a:off x="3954350" y="964775"/>
                <a:ext cx="87525" cy="100125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4005" extrusionOk="0">
                    <a:moveTo>
                      <a:pt x="1568" y="1"/>
                    </a:moveTo>
                    <a:cubicBezTo>
                      <a:pt x="1567" y="1"/>
                      <a:pt x="1566" y="1"/>
                      <a:pt x="1565" y="1"/>
                    </a:cubicBezTo>
                    <a:cubicBezTo>
                      <a:pt x="1436" y="1"/>
                      <a:pt x="1146" y="1614"/>
                      <a:pt x="1146" y="1614"/>
                    </a:cubicBezTo>
                    <a:cubicBezTo>
                      <a:pt x="1146" y="1614"/>
                      <a:pt x="146" y="2082"/>
                      <a:pt x="65" y="2195"/>
                    </a:cubicBezTo>
                    <a:cubicBezTo>
                      <a:pt x="1" y="2308"/>
                      <a:pt x="1162" y="2550"/>
                      <a:pt x="1162" y="2550"/>
                    </a:cubicBezTo>
                    <a:cubicBezTo>
                      <a:pt x="1162" y="2550"/>
                      <a:pt x="1694" y="3937"/>
                      <a:pt x="1791" y="4001"/>
                    </a:cubicBezTo>
                    <a:cubicBezTo>
                      <a:pt x="1794" y="4003"/>
                      <a:pt x="1796" y="4004"/>
                      <a:pt x="1799" y="4004"/>
                    </a:cubicBezTo>
                    <a:cubicBezTo>
                      <a:pt x="1907" y="4004"/>
                      <a:pt x="2261" y="2595"/>
                      <a:pt x="2356" y="2469"/>
                    </a:cubicBezTo>
                    <a:cubicBezTo>
                      <a:pt x="2452" y="2356"/>
                      <a:pt x="3227" y="2162"/>
                      <a:pt x="3372" y="1969"/>
                    </a:cubicBezTo>
                    <a:cubicBezTo>
                      <a:pt x="3501" y="1791"/>
                      <a:pt x="2340" y="1598"/>
                      <a:pt x="2227" y="1469"/>
                    </a:cubicBezTo>
                    <a:cubicBezTo>
                      <a:pt x="2146" y="1389"/>
                      <a:pt x="1715" y="1"/>
                      <a:pt x="15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5"/>
              <p:cNvSpPr/>
              <p:nvPr/>
            </p:nvSpPr>
            <p:spPr>
              <a:xfrm>
                <a:off x="5657325" y="238125"/>
                <a:ext cx="87525" cy="100500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4020" extrusionOk="0">
                    <a:moveTo>
                      <a:pt x="1565" y="0"/>
                    </a:moveTo>
                    <a:cubicBezTo>
                      <a:pt x="1436" y="0"/>
                      <a:pt x="1162" y="1613"/>
                      <a:pt x="1162" y="1613"/>
                    </a:cubicBezTo>
                    <a:cubicBezTo>
                      <a:pt x="1162" y="1613"/>
                      <a:pt x="145" y="2081"/>
                      <a:pt x="81" y="2194"/>
                    </a:cubicBezTo>
                    <a:cubicBezTo>
                      <a:pt x="0" y="2323"/>
                      <a:pt x="1178" y="2549"/>
                      <a:pt x="1178" y="2549"/>
                    </a:cubicBezTo>
                    <a:cubicBezTo>
                      <a:pt x="1178" y="2549"/>
                      <a:pt x="1694" y="3936"/>
                      <a:pt x="1791" y="4016"/>
                    </a:cubicBezTo>
                    <a:cubicBezTo>
                      <a:pt x="1793" y="4019"/>
                      <a:pt x="1796" y="4020"/>
                      <a:pt x="1799" y="4020"/>
                    </a:cubicBezTo>
                    <a:cubicBezTo>
                      <a:pt x="1907" y="4020"/>
                      <a:pt x="2261" y="2594"/>
                      <a:pt x="2355" y="2484"/>
                    </a:cubicBezTo>
                    <a:cubicBezTo>
                      <a:pt x="2452" y="2355"/>
                      <a:pt x="3226" y="2161"/>
                      <a:pt x="3371" y="1984"/>
                    </a:cubicBezTo>
                    <a:cubicBezTo>
                      <a:pt x="3501" y="1790"/>
                      <a:pt x="2339" y="1613"/>
                      <a:pt x="2226" y="1484"/>
                    </a:cubicBezTo>
                    <a:cubicBezTo>
                      <a:pt x="2146" y="1387"/>
                      <a:pt x="1710" y="0"/>
                      <a:pt x="156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5"/>
              <p:cNvSpPr/>
              <p:nvPr/>
            </p:nvSpPr>
            <p:spPr>
              <a:xfrm>
                <a:off x="6078725" y="911550"/>
                <a:ext cx="87525" cy="100125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4005" extrusionOk="0">
                    <a:moveTo>
                      <a:pt x="1584" y="1"/>
                    </a:moveTo>
                    <a:cubicBezTo>
                      <a:pt x="1583" y="1"/>
                      <a:pt x="1582" y="1"/>
                      <a:pt x="1581" y="1"/>
                    </a:cubicBezTo>
                    <a:cubicBezTo>
                      <a:pt x="1436" y="1"/>
                      <a:pt x="1162" y="1614"/>
                      <a:pt x="1162" y="1614"/>
                    </a:cubicBezTo>
                    <a:cubicBezTo>
                      <a:pt x="1162" y="1614"/>
                      <a:pt x="146" y="2082"/>
                      <a:pt x="81" y="2195"/>
                    </a:cubicBezTo>
                    <a:cubicBezTo>
                      <a:pt x="0" y="2307"/>
                      <a:pt x="1178" y="2549"/>
                      <a:pt x="1178" y="2549"/>
                    </a:cubicBezTo>
                    <a:cubicBezTo>
                      <a:pt x="1178" y="2549"/>
                      <a:pt x="1710" y="3937"/>
                      <a:pt x="1807" y="4001"/>
                    </a:cubicBezTo>
                    <a:cubicBezTo>
                      <a:pt x="1809" y="4003"/>
                      <a:pt x="1811" y="4004"/>
                      <a:pt x="1814" y="4004"/>
                    </a:cubicBezTo>
                    <a:cubicBezTo>
                      <a:pt x="1908" y="4004"/>
                      <a:pt x="2277" y="2579"/>
                      <a:pt x="2355" y="2469"/>
                    </a:cubicBezTo>
                    <a:cubicBezTo>
                      <a:pt x="2452" y="2356"/>
                      <a:pt x="3243" y="2162"/>
                      <a:pt x="3372" y="1969"/>
                    </a:cubicBezTo>
                    <a:cubicBezTo>
                      <a:pt x="3501" y="1775"/>
                      <a:pt x="2355" y="1598"/>
                      <a:pt x="2243" y="1469"/>
                    </a:cubicBezTo>
                    <a:cubicBezTo>
                      <a:pt x="2162" y="1372"/>
                      <a:pt x="1715" y="1"/>
                      <a:pt x="15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5"/>
              <p:cNvSpPr/>
              <p:nvPr/>
            </p:nvSpPr>
            <p:spPr>
              <a:xfrm>
                <a:off x="3485775" y="1739450"/>
                <a:ext cx="649675" cy="909300"/>
              </a:xfrm>
              <a:custGeom>
                <a:avLst/>
                <a:gdLst/>
                <a:ahLst/>
                <a:cxnLst/>
                <a:rect l="l" t="t" r="r" b="b"/>
                <a:pathLst>
                  <a:path w="25987" h="36372" extrusionOk="0">
                    <a:moveTo>
                      <a:pt x="22970" y="0"/>
                    </a:moveTo>
                    <a:cubicBezTo>
                      <a:pt x="22970" y="0"/>
                      <a:pt x="7033" y="7001"/>
                      <a:pt x="3291" y="17018"/>
                    </a:cubicBezTo>
                    <a:cubicBezTo>
                      <a:pt x="0" y="25793"/>
                      <a:pt x="17469" y="35342"/>
                      <a:pt x="20099" y="36278"/>
                    </a:cubicBezTo>
                    <a:cubicBezTo>
                      <a:pt x="20274" y="36342"/>
                      <a:pt x="20436" y="36372"/>
                      <a:pt x="20587" y="36372"/>
                    </a:cubicBezTo>
                    <a:cubicBezTo>
                      <a:pt x="22671" y="36372"/>
                      <a:pt x="22400" y="30557"/>
                      <a:pt x="22550" y="28616"/>
                    </a:cubicBezTo>
                    <a:cubicBezTo>
                      <a:pt x="22728" y="26535"/>
                      <a:pt x="15598" y="20954"/>
                      <a:pt x="15598" y="20954"/>
                    </a:cubicBezTo>
                    <a:cubicBezTo>
                      <a:pt x="15598" y="20954"/>
                      <a:pt x="25180" y="14550"/>
                      <a:pt x="25583" y="11405"/>
                    </a:cubicBezTo>
                    <a:cubicBezTo>
                      <a:pt x="25986" y="8259"/>
                      <a:pt x="22970" y="0"/>
                      <a:pt x="22970" y="0"/>
                    </a:cubicBez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5"/>
              <p:cNvSpPr/>
              <p:nvPr/>
            </p:nvSpPr>
            <p:spPr>
              <a:xfrm>
                <a:off x="3995900" y="2346625"/>
                <a:ext cx="826700" cy="345350"/>
              </a:xfrm>
              <a:custGeom>
                <a:avLst/>
                <a:gdLst/>
                <a:ahLst/>
                <a:cxnLst/>
                <a:rect l="l" t="t" r="r" b="b"/>
                <a:pathLst>
                  <a:path w="33068" h="13814" extrusionOk="0">
                    <a:moveTo>
                      <a:pt x="12602" y="0"/>
                    </a:moveTo>
                    <a:cubicBezTo>
                      <a:pt x="5974" y="0"/>
                      <a:pt x="195" y="424"/>
                      <a:pt x="258" y="1554"/>
                    </a:cubicBezTo>
                    <a:cubicBezTo>
                      <a:pt x="403" y="4184"/>
                      <a:pt x="0" y="13813"/>
                      <a:pt x="65" y="13813"/>
                    </a:cubicBezTo>
                    <a:lnTo>
                      <a:pt x="33067" y="13813"/>
                    </a:lnTo>
                    <a:cubicBezTo>
                      <a:pt x="33067" y="13813"/>
                      <a:pt x="32422" y="3006"/>
                      <a:pt x="31809" y="1554"/>
                    </a:cubicBezTo>
                    <a:cubicBezTo>
                      <a:pt x="31461" y="730"/>
                      <a:pt x="21300" y="0"/>
                      <a:pt x="12602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5"/>
              <p:cNvSpPr/>
              <p:nvPr/>
            </p:nvSpPr>
            <p:spPr>
              <a:xfrm>
                <a:off x="4150350" y="1163550"/>
                <a:ext cx="341575" cy="257150"/>
              </a:xfrm>
              <a:custGeom>
                <a:avLst/>
                <a:gdLst/>
                <a:ahLst/>
                <a:cxnLst/>
                <a:rect l="l" t="t" r="r" b="b"/>
                <a:pathLst>
                  <a:path w="13663" h="10286" extrusionOk="0">
                    <a:moveTo>
                      <a:pt x="6818" y="0"/>
                    </a:moveTo>
                    <a:cubicBezTo>
                      <a:pt x="6560" y="0"/>
                      <a:pt x="6276" y="76"/>
                      <a:pt x="5968" y="260"/>
                    </a:cubicBezTo>
                    <a:cubicBezTo>
                      <a:pt x="4549" y="1115"/>
                      <a:pt x="2710" y="2067"/>
                      <a:pt x="1355" y="4035"/>
                    </a:cubicBezTo>
                    <a:cubicBezTo>
                      <a:pt x="0" y="6003"/>
                      <a:pt x="1355" y="8197"/>
                      <a:pt x="1355" y="8197"/>
                    </a:cubicBezTo>
                    <a:cubicBezTo>
                      <a:pt x="1771" y="9721"/>
                      <a:pt x="3753" y="10286"/>
                      <a:pt x="5905" y="10286"/>
                    </a:cubicBezTo>
                    <a:cubicBezTo>
                      <a:pt x="8011" y="10286"/>
                      <a:pt x="10279" y="9745"/>
                      <a:pt x="11404" y="9035"/>
                    </a:cubicBezTo>
                    <a:cubicBezTo>
                      <a:pt x="13662" y="7584"/>
                      <a:pt x="12662" y="4180"/>
                      <a:pt x="12130" y="3664"/>
                    </a:cubicBezTo>
                    <a:cubicBezTo>
                      <a:pt x="11976" y="3519"/>
                      <a:pt x="11864" y="3468"/>
                      <a:pt x="11782" y="3468"/>
                    </a:cubicBezTo>
                    <a:cubicBezTo>
                      <a:pt x="11632" y="3468"/>
                      <a:pt x="11585" y="3641"/>
                      <a:pt x="11571" y="3728"/>
                    </a:cubicBezTo>
                    <a:lnTo>
                      <a:pt x="11571" y="3728"/>
                    </a:lnTo>
                    <a:cubicBezTo>
                      <a:pt x="11667" y="2834"/>
                      <a:pt x="11389" y="565"/>
                      <a:pt x="10099" y="565"/>
                    </a:cubicBezTo>
                    <a:cubicBezTo>
                      <a:pt x="10078" y="565"/>
                      <a:pt x="10056" y="566"/>
                      <a:pt x="10033" y="567"/>
                    </a:cubicBezTo>
                    <a:cubicBezTo>
                      <a:pt x="8662" y="647"/>
                      <a:pt x="8517" y="1454"/>
                      <a:pt x="8517" y="1454"/>
                    </a:cubicBezTo>
                    <a:cubicBezTo>
                      <a:pt x="8328" y="963"/>
                      <a:pt x="7736" y="0"/>
                      <a:pt x="6818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5"/>
              <p:cNvSpPr/>
              <p:nvPr/>
            </p:nvSpPr>
            <p:spPr>
              <a:xfrm>
                <a:off x="4424225" y="1347325"/>
                <a:ext cx="58825" cy="63375"/>
              </a:xfrm>
              <a:custGeom>
                <a:avLst/>
                <a:gdLst/>
                <a:ahLst/>
                <a:cxnLst/>
                <a:rect l="l" t="t" r="r" b="b"/>
                <a:pathLst>
                  <a:path w="2353" h="2535" extrusionOk="0">
                    <a:moveTo>
                      <a:pt x="871" y="1"/>
                    </a:moveTo>
                    <a:cubicBezTo>
                      <a:pt x="294" y="1"/>
                      <a:pt x="1" y="769"/>
                      <a:pt x="175" y="1426"/>
                    </a:cubicBezTo>
                    <a:cubicBezTo>
                      <a:pt x="236" y="1638"/>
                      <a:pt x="125" y="2535"/>
                      <a:pt x="1049" y="2535"/>
                    </a:cubicBezTo>
                    <a:cubicBezTo>
                      <a:pt x="1108" y="2535"/>
                      <a:pt x="1172" y="2531"/>
                      <a:pt x="1240" y="2523"/>
                    </a:cubicBezTo>
                    <a:cubicBezTo>
                      <a:pt x="2353" y="2394"/>
                      <a:pt x="2062" y="539"/>
                      <a:pt x="1256" y="104"/>
                    </a:cubicBezTo>
                    <a:cubicBezTo>
                      <a:pt x="1117" y="33"/>
                      <a:pt x="988" y="1"/>
                      <a:pt x="871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5"/>
              <p:cNvSpPr/>
              <p:nvPr/>
            </p:nvSpPr>
            <p:spPr>
              <a:xfrm>
                <a:off x="4170025" y="1274850"/>
                <a:ext cx="296100" cy="269325"/>
              </a:xfrm>
              <a:custGeom>
                <a:avLst/>
                <a:gdLst/>
                <a:ahLst/>
                <a:cxnLst/>
                <a:rect l="l" t="t" r="r" b="b"/>
                <a:pathLst>
                  <a:path w="11844" h="10773" extrusionOk="0">
                    <a:moveTo>
                      <a:pt x="7082" y="1"/>
                    </a:moveTo>
                    <a:cubicBezTo>
                      <a:pt x="4954" y="1"/>
                      <a:pt x="3036" y="922"/>
                      <a:pt x="3036" y="922"/>
                    </a:cubicBezTo>
                    <a:cubicBezTo>
                      <a:pt x="1" y="2044"/>
                      <a:pt x="3333" y="10772"/>
                      <a:pt x="6928" y="10772"/>
                    </a:cubicBezTo>
                    <a:cubicBezTo>
                      <a:pt x="7002" y="10772"/>
                      <a:pt x="7076" y="10769"/>
                      <a:pt x="7149" y="10761"/>
                    </a:cubicBezTo>
                    <a:cubicBezTo>
                      <a:pt x="11843" y="10277"/>
                      <a:pt x="11730" y="1212"/>
                      <a:pt x="8988" y="293"/>
                    </a:cubicBezTo>
                    <a:cubicBezTo>
                      <a:pt x="8364" y="82"/>
                      <a:pt x="7714" y="1"/>
                      <a:pt x="7082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5"/>
              <p:cNvSpPr/>
              <p:nvPr/>
            </p:nvSpPr>
            <p:spPr>
              <a:xfrm>
                <a:off x="4383825" y="1379350"/>
                <a:ext cx="50425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017" h="2017" extrusionOk="0">
                    <a:moveTo>
                      <a:pt x="1017" y="0"/>
                    </a:moveTo>
                    <a:cubicBezTo>
                      <a:pt x="452" y="0"/>
                      <a:pt x="1" y="452"/>
                      <a:pt x="1" y="1000"/>
                    </a:cubicBezTo>
                    <a:cubicBezTo>
                      <a:pt x="1" y="1565"/>
                      <a:pt x="452" y="2016"/>
                      <a:pt x="1017" y="2016"/>
                    </a:cubicBezTo>
                    <a:cubicBezTo>
                      <a:pt x="1565" y="2016"/>
                      <a:pt x="2017" y="1565"/>
                      <a:pt x="2017" y="1000"/>
                    </a:cubicBezTo>
                    <a:cubicBezTo>
                      <a:pt x="2017" y="452"/>
                      <a:pt x="1565" y="0"/>
                      <a:pt x="1017" y="0"/>
                    </a:cubicBezTo>
                    <a:close/>
                  </a:path>
                </a:pathLst>
              </a:custGeom>
              <a:solidFill>
                <a:srgbClr val="F08A8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5"/>
              <p:cNvSpPr/>
              <p:nvPr/>
            </p:nvSpPr>
            <p:spPr>
              <a:xfrm>
                <a:off x="4022900" y="1416025"/>
                <a:ext cx="785975" cy="969475"/>
              </a:xfrm>
              <a:custGeom>
                <a:avLst/>
                <a:gdLst/>
                <a:ahLst/>
                <a:cxnLst/>
                <a:rect l="l" t="t" r="r" b="b"/>
                <a:pathLst>
                  <a:path w="31439" h="38779" extrusionOk="0">
                    <a:moveTo>
                      <a:pt x="9421" y="1"/>
                    </a:moveTo>
                    <a:cubicBezTo>
                      <a:pt x="9421" y="1"/>
                      <a:pt x="11066" y="9292"/>
                      <a:pt x="8937" y="10260"/>
                    </a:cubicBezTo>
                    <a:cubicBezTo>
                      <a:pt x="2017" y="13438"/>
                      <a:pt x="936" y="15325"/>
                      <a:pt x="469" y="15841"/>
                    </a:cubicBezTo>
                    <a:cubicBezTo>
                      <a:pt x="1" y="16357"/>
                      <a:pt x="469" y="38778"/>
                      <a:pt x="469" y="38778"/>
                    </a:cubicBezTo>
                    <a:lnTo>
                      <a:pt x="31439" y="38778"/>
                    </a:lnTo>
                    <a:cubicBezTo>
                      <a:pt x="31439" y="38778"/>
                      <a:pt x="30616" y="17002"/>
                      <a:pt x="27390" y="14067"/>
                    </a:cubicBezTo>
                    <a:cubicBezTo>
                      <a:pt x="24148" y="11147"/>
                      <a:pt x="19567" y="10357"/>
                      <a:pt x="17422" y="9744"/>
                    </a:cubicBezTo>
                    <a:cubicBezTo>
                      <a:pt x="15260" y="9131"/>
                      <a:pt x="14486" y="1"/>
                      <a:pt x="14486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5"/>
              <p:cNvSpPr/>
              <p:nvPr/>
            </p:nvSpPr>
            <p:spPr>
              <a:xfrm>
                <a:off x="4193075" y="1313275"/>
                <a:ext cx="281900" cy="267075"/>
              </a:xfrm>
              <a:custGeom>
                <a:avLst/>
                <a:gdLst/>
                <a:ahLst/>
                <a:cxnLst/>
                <a:rect l="l" t="t" r="r" b="b"/>
                <a:pathLst>
                  <a:path w="11276" h="10683" extrusionOk="0">
                    <a:moveTo>
                      <a:pt x="735" y="1"/>
                    </a:moveTo>
                    <a:cubicBezTo>
                      <a:pt x="721" y="1"/>
                      <a:pt x="708" y="5"/>
                      <a:pt x="694" y="14"/>
                    </a:cubicBezTo>
                    <a:cubicBezTo>
                      <a:pt x="162" y="369"/>
                      <a:pt x="1" y="2788"/>
                      <a:pt x="1049" y="4901"/>
                    </a:cubicBezTo>
                    <a:cubicBezTo>
                      <a:pt x="2098" y="7030"/>
                      <a:pt x="1630" y="7772"/>
                      <a:pt x="2243" y="9466"/>
                    </a:cubicBezTo>
                    <a:cubicBezTo>
                      <a:pt x="2536" y="10306"/>
                      <a:pt x="4260" y="10682"/>
                      <a:pt x="5987" y="10682"/>
                    </a:cubicBezTo>
                    <a:cubicBezTo>
                      <a:pt x="7777" y="10682"/>
                      <a:pt x="9571" y="10277"/>
                      <a:pt x="9776" y="9563"/>
                    </a:cubicBezTo>
                    <a:cubicBezTo>
                      <a:pt x="10179" y="8143"/>
                      <a:pt x="11276" y="3917"/>
                      <a:pt x="9969" y="1369"/>
                    </a:cubicBezTo>
                    <a:cubicBezTo>
                      <a:pt x="9911" y="1251"/>
                      <a:pt x="9865" y="1197"/>
                      <a:pt x="9829" y="1197"/>
                    </a:cubicBezTo>
                    <a:cubicBezTo>
                      <a:pt x="9469" y="1197"/>
                      <a:pt x="10137" y="6627"/>
                      <a:pt x="8872" y="6627"/>
                    </a:cubicBezTo>
                    <a:cubicBezTo>
                      <a:pt x="8817" y="6627"/>
                      <a:pt x="8758" y="6617"/>
                      <a:pt x="8695" y="6595"/>
                    </a:cubicBezTo>
                    <a:cubicBezTo>
                      <a:pt x="8695" y="6595"/>
                      <a:pt x="8289" y="3648"/>
                      <a:pt x="6446" y="3648"/>
                    </a:cubicBezTo>
                    <a:cubicBezTo>
                      <a:pt x="6380" y="3648"/>
                      <a:pt x="6313" y="3651"/>
                      <a:pt x="6243" y="3659"/>
                    </a:cubicBezTo>
                    <a:cubicBezTo>
                      <a:pt x="4364" y="3855"/>
                      <a:pt x="3774" y="6658"/>
                      <a:pt x="3101" y="6658"/>
                    </a:cubicBezTo>
                    <a:cubicBezTo>
                      <a:pt x="3052" y="6658"/>
                      <a:pt x="3003" y="6643"/>
                      <a:pt x="2953" y="6611"/>
                    </a:cubicBezTo>
                    <a:cubicBezTo>
                      <a:pt x="2214" y="6155"/>
                      <a:pt x="1261" y="1"/>
                      <a:pt x="735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5"/>
              <p:cNvSpPr/>
              <p:nvPr/>
            </p:nvSpPr>
            <p:spPr>
              <a:xfrm>
                <a:off x="4255175" y="1395475"/>
                <a:ext cx="50450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017" extrusionOk="0">
                    <a:moveTo>
                      <a:pt x="1001" y="0"/>
                    </a:moveTo>
                    <a:cubicBezTo>
                      <a:pt x="453" y="0"/>
                      <a:pt x="1" y="452"/>
                      <a:pt x="1" y="1000"/>
                    </a:cubicBezTo>
                    <a:cubicBezTo>
                      <a:pt x="1" y="1565"/>
                      <a:pt x="453" y="2017"/>
                      <a:pt x="1001" y="2017"/>
                    </a:cubicBezTo>
                    <a:cubicBezTo>
                      <a:pt x="1566" y="2017"/>
                      <a:pt x="2017" y="1565"/>
                      <a:pt x="2017" y="1000"/>
                    </a:cubicBezTo>
                    <a:cubicBezTo>
                      <a:pt x="2017" y="452"/>
                      <a:pt x="1566" y="0"/>
                      <a:pt x="1001" y="0"/>
                    </a:cubicBezTo>
                    <a:close/>
                  </a:path>
                </a:pathLst>
              </a:custGeom>
              <a:solidFill>
                <a:srgbClr val="F08A8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5"/>
              <p:cNvSpPr/>
              <p:nvPr/>
            </p:nvSpPr>
            <p:spPr>
              <a:xfrm>
                <a:off x="4269700" y="1370075"/>
                <a:ext cx="29475" cy="25175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007" extrusionOk="0">
                    <a:moveTo>
                      <a:pt x="678" y="0"/>
                    </a:moveTo>
                    <a:cubicBezTo>
                      <a:pt x="226" y="0"/>
                      <a:pt x="1" y="548"/>
                      <a:pt x="323" y="855"/>
                    </a:cubicBezTo>
                    <a:cubicBezTo>
                      <a:pt x="428" y="960"/>
                      <a:pt x="555" y="1007"/>
                      <a:pt x="679" y="1007"/>
                    </a:cubicBezTo>
                    <a:cubicBezTo>
                      <a:pt x="936" y="1007"/>
                      <a:pt x="1178" y="805"/>
                      <a:pt x="1178" y="500"/>
                    </a:cubicBezTo>
                    <a:cubicBezTo>
                      <a:pt x="1178" y="226"/>
                      <a:pt x="952" y="0"/>
                      <a:pt x="678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5"/>
              <p:cNvSpPr/>
              <p:nvPr/>
            </p:nvSpPr>
            <p:spPr>
              <a:xfrm>
                <a:off x="4372950" y="1357150"/>
                <a:ext cx="29850" cy="25600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1024" extrusionOk="0">
                    <a:moveTo>
                      <a:pt x="677" y="1"/>
                    </a:moveTo>
                    <a:cubicBezTo>
                      <a:pt x="226" y="1"/>
                      <a:pt x="0" y="549"/>
                      <a:pt x="323" y="872"/>
                    </a:cubicBezTo>
                    <a:cubicBezTo>
                      <a:pt x="428" y="977"/>
                      <a:pt x="556" y="1024"/>
                      <a:pt x="682" y="1024"/>
                    </a:cubicBezTo>
                    <a:cubicBezTo>
                      <a:pt x="944" y="1024"/>
                      <a:pt x="1194" y="822"/>
                      <a:pt x="1194" y="517"/>
                    </a:cubicBezTo>
                    <a:cubicBezTo>
                      <a:pt x="1194" y="227"/>
                      <a:pt x="952" y="1"/>
                      <a:pt x="677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5"/>
              <p:cNvSpPr/>
              <p:nvPr/>
            </p:nvSpPr>
            <p:spPr>
              <a:xfrm>
                <a:off x="4322000" y="1342275"/>
                <a:ext cx="65875" cy="98175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3927" extrusionOk="0">
                    <a:moveTo>
                      <a:pt x="683" y="0"/>
                    </a:moveTo>
                    <a:cubicBezTo>
                      <a:pt x="0" y="0"/>
                      <a:pt x="378" y="3926"/>
                      <a:pt x="1281" y="3926"/>
                    </a:cubicBezTo>
                    <a:cubicBezTo>
                      <a:pt x="1333" y="3926"/>
                      <a:pt x="1386" y="3914"/>
                      <a:pt x="1441" y="3886"/>
                    </a:cubicBezTo>
                    <a:cubicBezTo>
                      <a:pt x="2635" y="3322"/>
                      <a:pt x="1119" y="370"/>
                      <a:pt x="1119" y="370"/>
                    </a:cubicBezTo>
                    <a:cubicBezTo>
                      <a:pt x="942" y="111"/>
                      <a:pt x="797" y="0"/>
                      <a:pt x="683" y="0"/>
                    </a:cubicBezTo>
                    <a:close/>
                  </a:path>
                </a:pathLst>
              </a:custGeom>
              <a:solidFill>
                <a:srgbClr val="ED728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5"/>
              <p:cNvSpPr/>
              <p:nvPr/>
            </p:nvSpPr>
            <p:spPr>
              <a:xfrm>
                <a:off x="4241375" y="1318275"/>
                <a:ext cx="59250" cy="24125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965" extrusionOk="0">
                    <a:moveTo>
                      <a:pt x="1301" y="1"/>
                    </a:moveTo>
                    <a:cubicBezTo>
                      <a:pt x="685" y="1"/>
                      <a:pt x="182" y="604"/>
                      <a:pt x="182" y="604"/>
                    </a:cubicBezTo>
                    <a:cubicBezTo>
                      <a:pt x="1" y="863"/>
                      <a:pt x="189" y="964"/>
                      <a:pt x="501" y="964"/>
                    </a:cubicBezTo>
                    <a:cubicBezTo>
                      <a:pt x="1159" y="964"/>
                      <a:pt x="2369" y="514"/>
                      <a:pt x="1811" y="153"/>
                    </a:cubicBezTo>
                    <a:cubicBezTo>
                      <a:pt x="1638" y="44"/>
                      <a:pt x="1465" y="1"/>
                      <a:pt x="1301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5"/>
              <p:cNvSpPr/>
              <p:nvPr/>
            </p:nvSpPr>
            <p:spPr>
              <a:xfrm>
                <a:off x="4353100" y="1297875"/>
                <a:ext cx="60150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838" extrusionOk="0">
                    <a:moveTo>
                      <a:pt x="1359" y="1"/>
                    </a:moveTo>
                    <a:cubicBezTo>
                      <a:pt x="857" y="1"/>
                      <a:pt x="391" y="323"/>
                      <a:pt x="391" y="323"/>
                    </a:cubicBezTo>
                    <a:cubicBezTo>
                      <a:pt x="1" y="655"/>
                      <a:pt x="636" y="838"/>
                      <a:pt x="1254" y="838"/>
                    </a:cubicBezTo>
                    <a:cubicBezTo>
                      <a:pt x="1837" y="838"/>
                      <a:pt x="2405" y="676"/>
                      <a:pt x="2084" y="323"/>
                    </a:cubicBezTo>
                    <a:cubicBezTo>
                      <a:pt x="1869" y="81"/>
                      <a:pt x="1609" y="1"/>
                      <a:pt x="1359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5"/>
              <p:cNvSpPr/>
              <p:nvPr/>
            </p:nvSpPr>
            <p:spPr>
              <a:xfrm>
                <a:off x="4323575" y="1440425"/>
                <a:ext cx="65325" cy="44575"/>
              </a:xfrm>
              <a:custGeom>
                <a:avLst/>
                <a:gdLst/>
                <a:ahLst/>
                <a:cxnLst/>
                <a:rect l="l" t="t" r="r" b="b"/>
                <a:pathLst>
                  <a:path w="2613" h="1783" extrusionOk="0">
                    <a:moveTo>
                      <a:pt x="2319" y="0"/>
                    </a:moveTo>
                    <a:cubicBezTo>
                      <a:pt x="2140" y="0"/>
                      <a:pt x="2016" y="690"/>
                      <a:pt x="1459" y="815"/>
                    </a:cubicBezTo>
                    <a:cubicBezTo>
                      <a:pt x="1411" y="826"/>
                      <a:pt x="1365" y="831"/>
                      <a:pt x="1320" y="831"/>
                    </a:cubicBezTo>
                    <a:cubicBezTo>
                      <a:pt x="765" y="831"/>
                      <a:pt x="475" y="57"/>
                      <a:pt x="475" y="57"/>
                    </a:cubicBezTo>
                    <a:cubicBezTo>
                      <a:pt x="446" y="37"/>
                      <a:pt x="418" y="28"/>
                      <a:pt x="392" y="28"/>
                    </a:cubicBezTo>
                    <a:cubicBezTo>
                      <a:pt x="82" y="28"/>
                      <a:pt x="0" y="1332"/>
                      <a:pt x="1056" y="1719"/>
                    </a:cubicBezTo>
                    <a:cubicBezTo>
                      <a:pt x="1176" y="1763"/>
                      <a:pt x="1288" y="1782"/>
                      <a:pt x="1392" y="1782"/>
                    </a:cubicBezTo>
                    <a:cubicBezTo>
                      <a:pt x="2285" y="1782"/>
                      <a:pt x="2613" y="332"/>
                      <a:pt x="2411" y="57"/>
                    </a:cubicBezTo>
                    <a:cubicBezTo>
                      <a:pt x="2377" y="17"/>
                      <a:pt x="2348" y="0"/>
                      <a:pt x="231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5"/>
              <p:cNvSpPr/>
              <p:nvPr/>
            </p:nvSpPr>
            <p:spPr>
              <a:xfrm>
                <a:off x="4166075" y="1372525"/>
                <a:ext cx="59225" cy="6340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536" extrusionOk="0">
                    <a:moveTo>
                      <a:pt x="1337" y="1"/>
                    </a:moveTo>
                    <a:cubicBezTo>
                      <a:pt x="1273" y="1"/>
                      <a:pt x="1204" y="5"/>
                      <a:pt x="1129" y="15"/>
                    </a:cubicBezTo>
                    <a:cubicBezTo>
                      <a:pt x="0" y="160"/>
                      <a:pt x="323" y="2015"/>
                      <a:pt x="1129" y="2435"/>
                    </a:cubicBezTo>
                    <a:cubicBezTo>
                      <a:pt x="1264" y="2505"/>
                      <a:pt x="1389" y="2536"/>
                      <a:pt x="1504" y="2536"/>
                    </a:cubicBezTo>
                    <a:cubicBezTo>
                      <a:pt x="2073" y="2536"/>
                      <a:pt x="2369" y="1757"/>
                      <a:pt x="2194" y="1112"/>
                    </a:cubicBezTo>
                    <a:cubicBezTo>
                      <a:pt x="2134" y="886"/>
                      <a:pt x="2228" y="1"/>
                      <a:pt x="1337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5"/>
              <p:cNvSpPr/>
              <p:nvPr/>
            </p:nvSpPr>
            <p:spPr>
              <a:xfrm>
                <a:off x="3981775" y="1661925"/>
                <a:ext cx="819450" cy="723575"/>
              </a:xfrm>
              <a:custGeom>
                <a:avLst/>
                <a:gdLst/>
                <a:ahLst/>
                <a:cxnLst/>
                <a:rect l="l" t="t" r="r" b="b"/>
                <a:pathLst>
                  <a:path w="32778" h="28943" extrusionOk="0">
                    <a:moveTo>
                      <a:pt x="19568" y="1"/>
                    </a:moveTo>
                    <a:cubicBezTo>
                      <a:pt x="18871" y="1"/>
                      <a:pt x="17317" y="3549"/>
                      <a:pt x="16341" y="4327"/>
                    </a:cubicBezTo>
                    <a:cubicBezTo>
                      <a:pt x="16258" y="4393"/>
                      <a:pt x="16151" y="4424"/>
                      <a:pt x="16025" y="4424"/>
                    </a:cubicBezTo>
                    <a:cubicBezTo>
                      <a:pt x="14580" y="4424"/>
                      <a:pt x="10582" y="440"/>
                      <a:pt x="10582" y="440"/>
                    </a:cubicBezTo>
                    <a:cubicBezTo>
                      <a:pt x="10582" y="440"/>
                      <a:pt x="3823" y="2279"/>
                      <a:pt x="1920" y="4424"/>
                    </a:cubicBezTo>
                    <a:cubicBezTo>
                      <a:pt x="1" y="6586"/>
                      <a:pt x="823" y="28942"/>
                      <a:pt x="823" y="28942"/>
                    </a:cubicBezTo>
                    <a:lnTo>
                      <a:pt x="32374" y="28942"/>
                    </a:lnTo>
                    <a:cubicBezTo>
                      <a:pt x="32777" y="28942"/>
                      <a:pt x="30939" y="3924"/>
                      <a:pt x="29600" y="2472"/>
                    </a:cubicBezTo>
                    <a:cubicBezTo>
                      <a:pt x="28277" y="1037"/>
                      <a:pt x="20309" y="504"/>
                      <a:pt x="19680" y="37"/>
                    </a:cubicBezTo>
                    <a:cubicBezTo>
                      <a:pt x="19646" y="12"/>
                      <a:pt x="19608" y="1"/>
                      <a:pt x="195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5"/>
              <p:cNvSpPr/>
              <p:nvPr/>
            </p:nvSpPr>
            <p:spPr>
              <a:xfrm>
                <a:off x="4132600" y="1642275"/>
                <a:ext cx="251650" cy="250825"/>
              </a:xfrm>
              <a:custGeom>
                <a:avLst/>
                <a:gdLst/>
                <a:ahLst/>
                <a:cxnLst/>
                <a:rect l="l" t="t" r="r" b="b"/>
                <a:pathLst>
                  <a:path w="10066" h="10033" extrusionOk="0">
                    <a:moveTo>
                      <a:pt x="4452" y="0"/>
                    </a:moveTo>
                    <a:cubicBezTo>
                      <a:pt x="4452" y="0"/>
                      <a:pt x="1371" y="1774"/>
                      <a:pt x="694" y="2500"/>
                    </a:cubicBezTo>
                    <a:cubicBezTo>
                      <a:pt x="0" y="3226"/>
                      <a:pt x="5033" y="9711"/>
                      <a:pt x="6162" y="10017"/>
                    </a:cubicBezTo>
                    <a:cubicBezTo>
                      <a:pt x="6198" y="10027"/>
                      <a:pt x="6236" y="10032"/>
                      <a:pt x="6274" y="10032"/>
                    </a:cubicBezTo>
                    <a:cubicBezTo>
                      <a:pt x="7432" y="10032"/>
                      <a:pt x="9517" y="5468"/>
                      <a:pt x="9517" y="5468"/>
                    </a:cubicBezTo>
                    <a:cubicBezTo>
                      <a:pt x="10066" y="4565"/>
                      <a:pt x="4452" y="0"/>
                      <a:pt x="4452" y="0"/>
                    </a:cubicBezTo>
                    <a:close/>
                  </a:path>
                </a:pathLst>
              </a:custGeom>
              <a:solidFill>
                <a:srgbClr val="EDE5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5"/>
              <p:cNvSpPr/>
              <p:nvPr/>
            </p:nvSpPr>
            <p:spPr>
              <a:xfrm>
                <a:off x="4346325" y="1642275"/>
                <a:ext cx="251650" cy="250825"/>
              </a:xfrm>
              <a:custGeom>
                <a:avLst/>
                <a:gdLst/>
                <a:ahLst/>
                <a:cxnLst/>
                <a:rect l="l" t="t" r="r" b="b"/>
                <a:pathLst>
                  <a:path w="10066" h="10033" extrusionOk="0">
                    <a:moveTo>
                      <a:pt x="5614" y="0"/>
                    </a:moveTo>
                    <a:cubicBezTo>
                      <a:pt x="5614" y="0"/>
                      <a:pt x="0" y="4565"/>
                      <a:pt x="549" y="5468"/>
                    </a:cubicBezTo>
                    <a:cubicBezTo>
                      <a:pt x="549" y="5468"/>
                      <a:pt x="2650" y="10032"/>
                      <a:pt x="3794" y="10032"/>
                    </a:cubicBezTo>
                    <a:cubicBezTo>
                      <a:pt x="3831" y="10032"/>
                      <a:pt x="3868" y="10027"/>
                      <a:pt x="3904" y="10017"/>
                    </a:cubicBezTo>
                    <a:cubicBezTo>
                      <a:pt x="5033" y="9711"/>
                      <a:pt x="10066" y="3226"/>
                      <a:pt x="9388" y="2500"/>
                    </a:cubicBezTo>
                    <a:cubicBezTo>
                      <a:pt x="8695" y="1774"/>
                      <a:pt x="5614" y="0"/>
                      <a:pt x="5614" y="0"/>
                    </a:cubicBezTo>
                    <a:close/>
                  </a:path>
                </a:pathLst>
              </a:custGeom>
              <a:solidFill>
                <a:srgbClr val="EDE5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5"/>
              <p:cNvSpPr/>
              <p:nvPr/>
            </p:nvSpPr>
            <p:spPr>
              <a:xfrm>
                <a:off x="4306000" y="1777250"/>
                <a:ext cx="185525" cy="708800"/>
              </a:xfrm>
              <a:custGeom>
                <a:avLst/>
                <a:gdLst/>
                <a:ahLst/>
                <a:cxnLst/>
                <a:rect l="l" t="t" r="r" b="b"/>
                <a:pathLst>
                  <a:path w="7421" h="28352" extrusionOk="0">
                    <a:moveTo>
                      <a:pt x="2224" y="1"/>
                    </a:moveTo>
                    <a:cubicBezTo>
                      <a:pt x="2191" y="1"/>
                      <a:pt x="2170" y="23"/>
                      <a:pt x="2162" y="69"/>
                    </a:cubicBezTo>
                    <a:cubicBezTo>
                      <a:pt x="2162" y="69"/>
                      <a:pt x="0" y="3247"/>
                      <a:pt x="549" y="3634"/>
                    </a:cubicBezTo>
                    <a:cubicBezTo>
                      <a:pt x="1081" y="4021"/>
                      <a:pt x="1565" y="4473"/>
                      <a:pt x="2017" y="4941"/>
                    </a:cubicBezTo>
                    <a:cubicBezTo>
                      <a:pt x="2017" y="4941"/>
                      <a:pt x="968" y="19523"/>
                      <a:pt x="888" y="21055"/>
                    </a:cubicBezTo>
                    <a:cubicBezTo>
                      <a:pt x="810" y="22535"/>
                      <a:pt x="3181" y="28351"/>
                      <a:pt x="4362" y="28351"/>
                    </a:cubicBezTo>
                    <a:cubicBezTo>
                      <a:pt x="4416" y="28351"/>
                      <a:pt x="4468" y="28339"/>
                      <a:pt x="4517" y="28314"/>
                    </a:cubicBezTo>
                    <a:cubicBezTo>
                      <a:pt x="5630" y="27749"/>
                      <a:pt x="7243" y="21119"/>
                      <a:pt x="7340" y="19264"/>
                    </a:cubicBezTo>
                    <a:cubicBezTo>
                      <a:pt x="7420" y="17409"/>
                      <a:pt x="3872" y="4957"/>
                      <a:pt x="3872" y="4957"/>
                    </a:cubicBezTo>
                    <a:cubicBezTo>
                      <a:pt x="3791" y="4473"/>
                      <a:pt x="3888" y="3973"/>
                      <a:pt x="4114" y="3553"/>
                    </a:cubicBezTo>
                    <a:cubicBezTo>
                      <a:pt x="4484" y="2841"/>
                      <a:pt x="2604" y="1"/>
                      <a:pt x="2224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5"/>
              <p:cNvSpPr/>
              <p:nvPr/>
            </p:nvSpPr>
            <p:spPr>
              <a:xfrm>
                <a:off x="3968975" y="1691025"/>
                <a:ext cx="866925" cy="796500"/>
              </a:xfrm>
              <a:custGeom>
                <a:avLst/>
                <a:gdLst/>
                <a:ahLst/>
                <a:cxnLst/>
                <a:rect l="l" t="t" r="r" b="b"/>
                <a:pathLst>
                  <a:path w="34677" h="31860" extrusionOk="0">
                    <a:moveTo>
                      <a:pt x="26657" y="0"/>
                    </a:moveTo>
                    <a:cubicBezTo>
                      <a:pt x="26582" y="0"/>
                      <a:pt x="26508" y="1"/>
                      <a:pt x="26434" y="2"/>
                    </a:cubicBezTo>
                    <a:cubicBezTo>
                      <a:pt x="26434" y="2"/>
                      <a:pt x="18837" y="15987"/>
                      <a:pt x="17595" y="16229"/>
                    </a:cubicBezTo>
                    <a:cubicBezTo>
                      <a:pt x="17584" y="16231"/>
                      <a:pt x="17572" y="16232"/>
                      <a:pt x="17560" y="16232"/>
                    </a:cubicBezTo>
                    <a:cubicBezTo>
                      <a:pt x="16147" y="16232"/>
                      <a:pt x="4497" y="1776"/>
                      <a:pt x="4497" y="1776"/>
                    </a:cubicBezTo>
                    <a:cubicBezTo>
                      <a:pt x="4467" y="1774"/>
                      <a:pt x="4436" y="1773"/>
                      <a:pt x="4405" y="1773"/>
                    </a:cubicBezTo>
                    <a:cubicBezTo>
                      <a:pt x="2704" y="1773"/>
                      <a:pt x="0" y="5247"/>
                      <a:pt x="222" y="8954"/>
                    </a:cubicBezTo>
                    <a:cubicBezTo>
                      <a:pt x="432" y="12729"/>
                      <a:pt x="45" y="31650"/>
                      <a:pt x="1335" y="31795"/>
                    </a:cubicBezTo>
                    <a:cubicBezTo>
                      <a:pt x="1765" y="31843"/>
                      <a:pt x="5482" y="31859"/>
                      <a:pt x="10248" y="31859"/>
                    </a:cubicBezTo>
                    <a:cubicBezTo>
                      <a:pt x="19778" y="31859"/>
                      <a:pt x="33499" y="31795"/>
                      <a:pt x="33499" y="31795"/>
                    </a:cubicBezTo>
                    <a:cubicBezTo>
                      <a:pt x="33499" y="31795"/>
                      <a:pt x="34677" y="24391"/>
                      <a:pt x="33596" y="19374"/>
                    </a:cubicBezTo>
                    <a:cubicBezTo>
                      <a:pt x="33386" y="18439"/>
                      <a:pt x="34402" y="4438"/>
                      <a:pt x="33870" y="3534"/>
                    </a:cubicBezTo>
                    <a:cubicBezTo>
                      <a:pt x="32117" y="544"/>
                      <a:pt x="29118" y="0"/>
                      <a:pt x="26657" y="0"/>
                    </a:cubicBez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5"/>
              <p:cNvSpPr/>
              <p:nvPr/>
            </p:nvSpPr>
            <p:spPr>
              <a:xfrm>
                <a:off x="4702800" y="1404750"/>
                <a:ext cx="223025" cy="252225"/>
              </a:xfrm>
              <a:custGeom>
                <a:avLst/>
                <a:gdLst/>
                <a:ahLst/>
                <a:cxnLst/>
                <a:rect l="l" t="t" r="r" b="b"/>
                <a:pathLst>
                  <a:path w="8921" h="10089" extrusionOk="0">
                    <a:moveTo>
                      <a:pt x="4727" y="0"/>
                    </a:moveTo>
                    <a:cubicBezTo>
                      <a:pt x="3501" y="0"/>
                      <a:pt x="4727" y="3662"/>
                      <a:pt x="4727" y="4597"/>
                    </a:cubicBezTo>
                    <a:cubicBezTo>
                      <a:pt x="4727" y="4673"/>
                      <a:pt x="4722" y="4707"/>
                      <a:pt x="4712" y="4707"/>
                    </a:cubicBezTo>
                    <a:cubicBezTo>
                      <a:pt x="4605" y="4707"/>
                      <a:pt x="3926" y="485"/>
                      <a:pt x="3117" y="485"/>
                    </a:cubicBezTo>
                    <a:cubicBezTo>
                      <a:pt x="3089" y="485"/>
                      <a:pt x="3061" y="490"/>
                      <a:pt x="3033" y="500"/>
                    </a:cubicBezTo>
                    <a:cubicBezTo>
                      <a:pt x="2114" y="839"/>
                      <a:pt x="3372" y="5356"/>
                      <a:pt x="3372" y="6259"/>
                    </a:cubicBezTo>
                    <a:cubicBezTo>
                      <a:pt x="3372" y="6268"/>
                      <a:pt x="3370" y="6272"/>
                      <a:pt x="3366" y="6272"/>
                    </a:cubicBezTo>
                    <a:cubicBezTo>
                      <a:pt x="3268" y="6272"/>
                      <a:pt x="1964" y="3572"/>
                      <a:pt x="1117" y="3572"/>
                    </a:cubicBezTo>
                    <a:cubicBezTo>
                      <a:pt x="1011" y="3572"/>
                      <a:pt x="912" y="3615"/>
                      <a:pt x="823" y="3710"/>
                    </a:cubicBezTo>
                    <a:cubicBezTo>
                      <a:pt x="1" y="4581"/>
                      <a:pt x="2678" y="8420"/>
                      <a:pt x="2678" y="8420"/>
                    </a:cubicBezTo>
                    <a:cubicBezTo>
                      <a:pt x="3235" y="9295"/>
                      <a:pt x="4382" y="10089"/>
                      <a:pt x="5615" y="10089"/>
                    </a:cubicBezTo>
                    <a:cubicBezTo>
                      <a:pt x="6134" y="10089"/>
                      <a:pt x="6668" y="9948"/>
                      <a:pt x="7179" y="9614"/>
                    </a:cubicBezTo>
                    <a:cubicBezTo>
                      <a:pt x="8921" y="8485"/>
                      <a:pt x="8453" y="3404"/>
                      <a:pt x="8050" y="3081"/>
                    </a:cubicBezTo>
                    <a:cubicBezTo>
                      <a:pt x="7968" y="3013"/>
                      <a:pt x="7894" y="2982"/>
                      <a:pt x="7827" y="2982"/>
                    </a:cubicBezTo>
                    <a:cubicBezTo>
                      <a:pt x="7298" y="2982"/>
                      <a:pt x="7201" y="4891"/>
                      <a:pt x="7183" y="5597"/>
                    </a:cubicBezTo>
                    <a:lnTo>
                      <a:pt x="7183" y="5597"/>
                    </a:lnTo>
                    <a:cubicBezTo>
                      <a:pt x="7193" y="4637"/>
                      <a:pt x="7179" y="1310"/>
                      <a:pt x="6517" y="855"/>
                    </a:cubicBezTo>
                    <a:cubicBezTo>
                      <a:pt x="6467" y="820"/>
                      <a:pt x="6421" y="803"/>
                      <a:pt x="6378" y="803"/>
                    </a:cubicBezTo>
                    <a:cubicBezTo>
                      <a:pt x="5757" y="803"/>
                      <a:pt x="5856" y="4259"/>
                      <a:pt x="5856" y="4259"/>
                    </a:cubicBezTo>
                    <a:cubicBezTo>
                      <a:pt x="5856" y="4259"/>
                      <a:pt x="5453" y="0"/>
                      <a:pt x="4727" y="0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5"/>
              <p:cNvSpPr/>
              <p:nvPr/>
            </p:nvSpPr>
            <p:spPr>
              <a:xfrm>
                <a:off x="4794350" y="1561200"/>
                <a:ext cx="5647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155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91" y="469"/>
                      <a:pt x="1549" y="985"/>
                      <a:pt x="2258" y="1549"/>
                    </a:cubicBezTo>
                    <a:cubicBezTo>
                      <a:pt x="2097" y="114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5"/>
              <p:cNvSpPr/>
              <p:nvPr/>
            </p:nvSpPr>
            <p:spPr>
              <a:xfrm>
                <a:off x="4761325" y="1597025"/>
                <a:ext cx="272975" cy="469000"/>
              </a:xfrm>
              <a:custGeom>
                <a:avLst/>
                <a:gdLst/>
                <a:ahLst/>
                <a:cxnLst/>
                <a:rect l="l" t="t" r="r" b="b"/>
                <a:pathLst>
                  <a:path w="10919" h="18760" extrusionOk="0">
                    <a:moveTo>
                      <a:pt x="1254" y="0"/>
                    </a:moveTo>
                    <a:cubicBezTo>
                      <a:pt x="473" y="0"/>
                      <a:pt x="1" y="179"/>
                      <a:pt x="337" y="713"/>
                    </a:cubicBezTo>
                    <a:cubicBezTo>
                      <a:pt x="1337" y="2326"/>
                      <a:pt x="1983" y="18150"/>
                      <a:pt x="4176" y="18457"/>
                    </a:cubicBezTo>
                    <a:cubicBezTo>
                      <a:pt x="5184" y="18596"/>
                      <a:pt x="5860" y="18760"/>
                      <a:pt x="6484" y="18760"/>
                    </a:cubicBezTo>
                    <a:cubicBezTo>
                      <a:pt x="7227" y="18760"/>
                      <a:pt x="7897" y="18528"/>
                      <a:pt x="8967" y="17747"/>
                    </a:cubicBezTo>
                    <a:cubicBezTo>
                      <a:pt x="10919" y="16311"/>
                      <a:pt x="5676" y="729"/>
                      <a:pt x="5676" y="729"/>
                    </a:cubicBezTo>
                    <a:cubicBezTo>
                      <a:pt x="5676" y="729"/>
                      <a:pt x="2833" y="0"/>
                      <a:pt x="1254" y="0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5"/>
              <p:cNvSpPr/>
              <p:nvPr/>
            </p:nvSpPr>
            <p:spPr>
              <a:xfrm>
                <a:off x="4736675" y="1676875"/>
                <a:ext cx="377075" cy="686025"/>
              </a:xfrm>
              <a:custGeom>
                <a:avLst/>
                <a:gdLst/>
                <a:ahLst/>
                <a:cxnLst/>
                <a:rect l="l" t="t" r="r" b="b"/>
                <a:pathLst>
                  <a:path w="15083" h="27441" extrusionOk="0">
                    <a:moveTo>
                      <a:pt x="6785" y="1"/>
                    </a:moveTo>
                    <a:cubicBezTo>
                      <a:pt x="4151" y="1"/>
                      <a:pt x="549" y="1584"/>
                      <a:pt x="549" y="1584"/>
                    </a:cubicBezTo>
                    <a:cubicBezTo>
                      <a:pt x="1" y="4133"/>
                      <a:pt x="65" y="22054"/>
                      <a:pt x="1210" y="23876"/>
                    </a:cubicBezTo>
                    <a:cubicBezTo>
                      <a:pt x="1954" y="25060"/>
                      <a:pt x="5868" y="27441"/>
                      <a:pt x="9157" y="27441"/>
                    </a:cubicBezTo>
                    <a:cubicBezTo>
                      <a:pt x="10932" y="27441"/>
                      <a:pt x="12526" y="26747"/>
                      <a:pt x="13340" y="24796"/>
                    </a:cubicBezTo>
                    <a:cubicBezTo>
                      <a:pt x="15082" y="20650"/>
                      <a:pt x="10663" y="3858"/>
                      <a:pt x="9276" y="1116"/>
                    </a:cubicBezTo>
                    <a:cubicBezTo>
                      <a:pt x="8860" y="290"/>
                      <a:pt x="7911" y="1"/>
                      <a:pt x="6785" y="1"/>
                    </a:cubicBezTo>
                    <a:close/>
                  </a:path>
                </a:pathLst>
              </a:custGeom>
              <a:solidFill>
                <a:srgbClr val="5ABAD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5"/>
              <p:cNvSpPr/>
              <p:nvPr/>
            </p:nvSpPr>
            <p:spPr>
              <a:xfrm>
                <a:off x="3946300" y="2443775"/>
                <a:ext cx="242100" cy="211100"/>
              </a:xfrm>
              <a:custGeom>
                <a:avLst/>
                <a:gdLst/>
                <a:ahLst/>
                <a:cxnLst/>
                <a:rect l="l" t="t" r="r" b="b"/>
                <a:pathLst>
                  <a:path w="9684" h="8444" extrusionOk="0">
                    <a:moveTo>
                      <a:pt x="4765" y="0"/>
                    </a:moveTo>
                    <a:cubicBezTo>
                      <a:pt x="3674" y="0"/>
                      <a:pt x="2604" y="184"/>
                      <a:pt x="2000" y="604"/>
                    </a:cubicBezTo>
                    <a:cubicBezTo>
                      <a:pt x="290" y="1782"/>
                      <a:pt x="0" y="5621"/>
                      <a:pt x="2000" y="7024"/>
                    </a:cubicBezTo>
                    <a:cubicBezTo>
                      <a:pt x="3366" y="7990"/>
                      <a:pt x="4471" y="8444"/>
                      <a:pt x="5611" y="8444"/>
                    </a:cubicBezTo>
                    <a:cubicBezTo>
                      <a:pt x="6128" y="8444"/>
                      <a:pt x="6652" y="8350"/>
                      <a:pt x="7210" y="8169"/>
                    </a:cubicBezTo>
                    <a:cubicBezTo>
                      <a:pt x="8362" y="7786"/>
                      <a:pt x="6352" y="6748"/>
                      <a:pt x="4491" y="6056"/>
                    </a:cubicBezTo>
                    <a:lnTo>
                      <a:pt x="4491" y="6056"/>
                    </a:lnTo>
                    <a:cubicBezTo>
                      <a:pt x="5639" y="6275"/>
                      <a:pt x="6950" y="6463"/>
                      <a:pt x="7888" y="6463"/>
                    </a:cubicBezTo>
                    <a:cubicBezTo>
                      <a:pt x="8636" y="6463"/>
                      <a:pt x="9146" y="6344"/>
                      <a:pt x="9146" y="6024"/>
                    </a:cubicBezTo>
                    <a:cubicBezTo>
                      <a:pt x="9146" y="5375"/>
                      <a:pt x="7546" y="4775"/>
                      <a:pt x="5956" y="4339"/>
                    </a:cubicBezTo>
                    <a:lnTo>
                      <a:pt x="5956" y="4339"/>
                    </a:lnTo>
                    <a:cubicBezTo>
                      <a:pt x="6909" y="4516"/>
                      <a:pt x="7892" y="4658"/>
                      <a:pt x="8604" y="4658"/>
                    </a:cubicBezTo>
                    <a:cubicBezTo>
                      <a:pt x="9258" y="4658"/>
                      <a:pt x="9683" y="4538"/>
                      <a:pt x="9646" y="4217"/>
                    </a:cubicBezTo>
                    <a:cubicBezTo>
                      <a:pt x="9441" y="2627"/>
                      <a:pt x="5740" y="2464"/>
                      <a:pt x="4230" y="2464"/>
                    </a:cubicBezTo>
                    <a:cubicBezTo>
                      <a:pt x="3841" y="2464"/>
                      <a:pt x="3597" y="2475"/>
                      <a:pt x="3597" y="2475"/>
                    </a:cubicBezTo>
                    <a:cubicBezTo>
                      <a:pt x="3597" y="2475"/>
                      <a:pt x="8130" y="1701"/>
                      <a:pt x="8259" y="1491"/>
                    </a:cubicBezTo>
                    <a:cubicBezTo>
                      <a:pt x="8767" y="599"/>
                      <a:pt x="6732" y="0"/>
                      <a:pt x="4765" y="0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5"/>
              <p:cNvSpPr/>
              <p:nvPr/>
            </p:nvSpPr>
            <p:spPr>
              <a:xfrm>
                <a:off x="4112825" y="2459975"/>
                <a:ext cx="3390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812" extrusionOk="0">
                    <a:moveTo>
                      <a:pt x="683" y="1"/>
                    </a:moveTo>
                    <a:cubicBezTo>
                      <a:pt x="456" y="1"/>
                      <a:pt x="259" y="53"/>
                      <a:pt x="259" y="53"/>
                    </a:cubicBezTo>
                    <a:cubicBezTo>
                      <a:pt x="259" y="53"/>
                      <a:pt x="265" y="53"/>
                      <a:pt x="276" y="53"/>
                    </a:cubicBezTo>
                    <a:cubicBezTo>
                      <a:pt x="376" y="53"/>
                      <a:pt x="877" y="66"/>
                      <a:pt x="920" y="327"/>
                    </a:cubicBezTo>
                    <a:cubicBezTo>
                      <a:pt x="969" y="634"/>
                      <a:pt x="1" y="811"/>
                      <a:pt x="1" y="811"/>
                    </a:cubicBezTo>
                    <a:cubicBezTo>
                      <a:pt x="1" y="811"/>
                      <a:pt x="1356" y="795"/>
                      <a:pt x="1356" y="553"/>
                    </a:cubicBezTo>
                    <a:cubicBezTo>
                      <a:pt x="1356" y="97"/>
                      <a:pt x="991" y="1"/>
                      <a:pt x="683" y="1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5"/>
              <p:cNvSpPr/>
              <p:nvPr/>
            </p:nvSpPr>
            <p:spPr>
              <a:xfrm>
                <a:off x="4141475" y="2529850"/>
                <a:ext cx="40750" cy="23000"/>
              </a:xfrm>
              <a:custGeom>
                <a:avLst/>
                <a:gdLst/>
                <a:ahLst/>
                <a:cxnLst/>
                <a:rect l="l" t="t" r="r" b="b"/>
                <a:pathLst>
                  <a:path w="1630" h="920" extrusionOk="0">
                    <a:moveTo>
                      <a:pt x="500" y="0"/>
                    </a:moveTo>
                    <a:cubicBezTo>
                      <a:pt x="500" y="0"/>
                      <a:pt x="1081" y="194"/>
                      <a:pt x="1033" y="500"/>
                    </a:cubicBezTo>
                    <a:cubicBezTo>
                      <a:pt x="1001" y="649"/>
                      <a:pt x="755" y="688"/>
                      <a:pt x="511" y="688"/>
                    </a:cubicBezTo>
                    <a:cubicBezTo>
                      <a:pt x="255" y="688"/>
                      <a:pt x="0" y="645"/>
                      <a:pt x="0" y="645"/>
                    </a:cubicBezTo>
                    <a:lnTo>
                      <a:pt x="0" y="645"/>
                    </a:lnTo>
                    <a:cubicBezTo>
                      <a:pt x="0" y="645"/>
                      <a:pt x="814" y="920"/>
                      <a:pt x="1189" y="920"/>
                    </a:cubicBezTo>
                    <a:cubicBezTo>
                      <a:pt x="1287" y="920"/>
                      <a:pt x="1355" y="901"/>
                      <a:pt x="1371" y="855"/>
                    </a:cubicBezTo>
                    <a:cubicBezTo>
                      <a:pt x="1629" y="97"/>
                      <a:pt x="500" y="0"/>
                      <a:pt x="500" y="0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5"/>
              <p:cNvSpPr/>
              <p:nvPr/>
            </p:nvSpPr>
            <p:spPr>
              <a:xfrm>
                <a:off x="4129375" y="2572575"/>
                <a:ext cx="36300" cy="26900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1076" extrusionOk="0">
                    <a:moveTo>
                      <a:pt x="162" y="1"/>
                    </a:moveTo>
                    <a:lnTo>
                      <a:pt x="162" y="1"/>
                    </a:lnTo>
                    <a:cubicBezTo>
                      <a:pt x="162" y="1"/>
                      <a:pt x="920" y="259"/>
                      <a:pt x="952" y="565"/>
                    </a:cubicBezTo>
                    <a:cubicBezTo>
                      <a:pt x="984" y="872"/>
                      <a:pt x="0" y="1017"/>
                      <a:pt x="0" y="1017"/>
                    </a:cubicBezTo>
                    <a:cubicBezTo>
                      <a:pt x="0" y="1017"/>
                      <a:pt x="347" y="1076"/>
                      <a:pt x="692" y="1076"/>
                    </a:cubicBezTo>
                    <a:cubicBezTo>
                      <a:pt x="1025" y="1076"/>
                      <a:pt x="1356" y="1021"/>
                      <a:pt x="1371" y="807"/>
                    </a:cubicBezTo>
                    <a:cubicBezTo>
                      <a:pt x="1452" y="17"/>
                      <a:pt x="162" y="1"/>
                      <a:pt x="162" y="1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5"/>
              <p:cNvSpPr/>
              <p:nvPr/>
            </p:nvSpPr>
            <p:spPr>
              <a:xfrm>
                <a:off x="4086225" y="2626150"/>
                <a:ext cx="39975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823" extrusionOk="0">
                    <a:moveTo>
                      <a:pt x="649" y="0"/>
                    </a:moveTo>
                    <a:cubicBezTo>
                      <a:pt x="458" y="0"/>
                      <a:pt x="307" y="19"/>
                      <a:pt x="307" y="19"/>
                    </a:cubicBezTo>
                    <a:cubicBezTo>
                      <a:pt x="307" y="19"/>
                      <a:pt x="1033" y="100"/>
                      <a:pt x="1065" y="406"/>
                    </a:cubicBezTo>
                    <a:cubicBezTo>
                      <a:pt x="1097" y="713"/>
                      <a:pt x="0" y="761"/>
                      <a:pt x="0" y="761"/>
                    </a:cubicBezTo>
                    <a:cubicBezTo>
                      <a:pt x="0" y="761"/>
                      <a:pt x="317" y="822"/>
                      <a:pt x="649" y="822"/>
                    </a:cubicBezTo>
                    <a:cubicBezTo>
                      <a:pt x="957" y="822"/>
                      <a:pt x="1278" y="770"/>
                      <a:pt x="1371" y="568"/>
                    </a:cubicBezTo>
                    <a:cubicBezTo>
                      <a:pt x="1599" y="80"/>
                      <a:pt x="1041" y="0"/>
                      <a:pt x="649" y="0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5"/>
              <p:cNvSpPr/>
              <p:nvPr/>
            </p:nvSpPr>
            <p:spPr>
              <a:xfrm>
                <a:off x="4772975" y="1655750"/>
                <a:ext cx="176650" cy="81600"/>
              </a:xfrm>
              <a:custGeom>
                <a:avLst/>
                <a:gdLst/>
                <a:ahLst/>
                <a:cxnLst/>
                <a:rect l="l" t="t" r="r" b="b"/>
                <a:pathLst>
                  <a:path w="7066" h="3264" extrusionOk="0">
                    <a:moveTo>
                      <a:pt x="6053" y="1"/>
                    </a:moveTo>
                    <a:cubicBezTo>
                      <a:pt x="4813" y="1"/>
                      <a:pt x="452" y="832"/>
                      <a:pt x="452" y="832"/>
                    </a:cubicBezTo>
                    <a:cubicBezTo>
                      <a:pt x="0" y="929"/>
                      <a:pt x="210" y="3139"/>
                      <a:pt x="210" y="3139"/>
                    </a:cubicBezTo>
                    <a:lnTo>
                      <a:pt x="775" y="3252"/>
                    </a:lnTo>
                    <a:cubicBezTo>
                      <a:pt x="815" y="3260"/>
                      <a:pt x="878" y="3263"/>
                      <a:pt x="960" y="3263"/>
                    </a:cubicBezTo>
                    <a:cubicBezTo>
                      <a:pt x="2067" y="3263"/>
                      <a:pt x="6676" y="2595"/>
                      <a:pt x="6856" y="2219"/>
                    </a:cubicBezTo>
                    <a:cubicBezTo>
                      <a:pt x="7065" y="1816"/>
                      <a:pt x="6759" y="316"/>
                      <a:pt x="6356" y="42"/>
                    </a:cubicBezTo>
                    <a:cubicBezTo>
                      <a:pt x="6311" y="13"/>
                      <a:pt x="6206" y="1"/>
                      <a:pt x="60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5"/>
              <p:cNvSpPr/>
              <p:nvPr/>
            </p:nvSpPr>
            <p:spPr>
              <a:xfrm>
                <a:off x="5109700" y="1656025"/>
                <a:ext cx="593050" cy="510500"/>
              </a:xfrm>
              <a:custGeom>
                <a:avLst/>
                <a:gdLst/>
                <a:ahLst/>
                <a:cxnLst/>
                <a:rect l="l" t="t" r="r" b="b"/>
                <a:pathLst>
                  <a:path w="23722" h="20420" extrusionOk="0">
                    <a:moveTo>
                      <a:pt x="22358" y="1"/>
                    </a:moveTo>
                    <a:cubicBezTo>
                      <a:pt x="22291" y="1"/>
                      <a:pt x="22195" y="47"/>
                      <a:pt x="22067" y="144"/>
                    </a:cubicBezTo>
                    <a:cubicBezTo>
                      <a:pt x="22067" y="144"/>
                      <a:pt x="21297" y="26"/>
                      <a:pt x="20053" y="26"/>
                    </a:cubicBezTo>
                    <a:cubicBezTo>
                      <a:pt x="16100" y="26"/>
                      <a:pt x="7352" y="1211"/>
                      <a:pt x="3242" y="11112"/>
                    </a:cubicBezTo>
                    <a:cubicBezTo>
                      <a:pt x="0" y="18984"/>
                      <a:pt x="2065" y="20420"/>
                      <a:pt x="2065" y="20420"/>
                    </a:cubicBezTo>
                    <a:lnTo>
                      <a:pt x="13114" y="19032"/>
                    </a:lnTo>
                    <a:cubicBezTo>
                      <a:pt x="13114" y="19032"/>
                      <a:pt x="23722" y="1"/>
                      <a:pt x="2235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5"/>
              <p:cNvSpPr/>
              <p:nvPr/>
            </p:nvSpPr>
            <p:spPr>
              <a:xfrm>
                <a:off x="5777075" y="1462825"/>
                <a:ext cx="217000" cy="182875"/>
              </a:xfrm>
              <a:custGeom>
                <a:avLst/>
                <a:gdLst/>
                <a:ahLst/>
                <a:cxnLst/>
                <a:rect l="l" t="t" r="r" b="b"/>
                <a:pathLst>
                  <a:path w="8680" h="7315" extrusionOk="0">
                    <a:moveTo>
                      <a:pt x="4759" y="0"/>
                    </a:moveTo>
                    <a:cubicBezTo>
                      <a:pt x="1437" y="161"/>
                      <a:pt x="1" y="4662"/>
                      <a:pt x="2259" y="6484"/>
                    </a:cubicBezTo>
                    <a:cubicBezTo>
                      <a:pt x="2961" y="7046"/>
                      <a:pt x="3762" y="7314"/>
                      <a:pt x="4547" y="7314"/>
                    </a:cubicBezTo>
                    <a:cubicBezTo>
                      <a:pt x="6287" y="7314"/>
                      <a:pt x="7943" y="5993"/>
                      <a:pt x="8244" y="3613"/>
                    </a:cubicBezTo>
                    <a:cubicBezTo>
                      <a:pt x="8679" y="161"/>
                      <a:pt x="4759" y="0"/>
                      <a:pt x="47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5"/>
              <p:cNvSpPr/>
              <p:nvPr/>
            </p:nvSpPr>
            <p:spPr>
              <a:xfrm>
                <a:off x="5631925" y="1158250"/>
                <a:ext cx="417375" cy="351850"/>
              </a:xfrm>
              <a:custGeom>
                <a:avLst/>
                <a:gdLst/>
                <a:ahLst/>
                <a:cxnLst/>
                <a:rect l="l" t="t" r="r" b="b"/>
                <a:pathLst>
                  <a:path w="16695" h="14074" extrusionOk="0">
                    <a:moveTo>
                      <a:pt x="7547" y="0"/>
                    </a:moveTo>
                    <a:cubicBezTo>
                      <a:pt x="5736" y="0"/>
                      <a:pt x="3856" y="692"/>
                      <a:pt x="2420" y="2827"/>
                    </a:cubicBezTo>
                    <a:cubicBezTo>
                      <a:pt x="0" y="6424"/>
                      <a:pt x="1274" y="8473"/>
                      <a:pt x="1274" y="8473"/>
                    </a:cubicBezTo>
                    <a:cubicBezTo>
                      <a:pt x="1592" y="10981"/>
                      <a:pt x="4936" y="14074"/>
                      <a:pt x="8444" y="14074"/>
                    </a:cubicBezTo>
                    <a:cubicBezTo>
                      <a:pt x="9741" y="14074"/>
                      <a:pt x="11061" y="13651"/>
                      <a:pt x="12259" y="12619"/>
                    </a:cubicBezTo>
                    <a:cubicBezTo>
                      <a:pt x="16695" y="8796"/>
                      <a:pt x="14775" y="2263"/>
                      <a:pt x="11001" y="730"/>
                    </a:cubicBezTo>
                    <a:cubicBezTo>
                      <a:pt x="9992" y="324"/>
                      <a:pt x="8785" y="0"/>
                      <a:pt x="75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5"/>
              <p:cNvSpPr/>
              <p:nvPr/>
            </p:nvSpPr>
            <p:spPr>
              <a:xfrm>
                <a:off x="5636350" y="1347325"/>
                <a:ext cx="59225" cy="63375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535" extrusionOk="0">
                    <a:moveTo>
                      <a:pt x="1493" y="1"/>
                    </a:moveTo>
                    <a:cubicBezTo>
                      <a:pt x="1377" y="1"/>
                      <a:pt x="1250" y="33"/>
                      <a:pt x="1113" y="104"/>
                    </a:cubicBezTo>
                    <a:cubicBezTo>
                      <a:pt x="291" y="539"/>
                      <a:pt x="0" y="2394"/>
                      <a:pt x="1130" y="2523"/>
                    </a:cubicBezTo>
                    <a:cubicBezTo>
                      <a:pt x="1198" y="2531"/>
                      <a:pt x="1261" y="2535"/>
                      <a:pt x="1320" y="2535"/>
                    </a:cubicBezTo>
                    <a:cubicBezTo>
                      <a:pt x="2244" y="2535"/>
                      <a:pt x="2134" y="1638"/>
                      <a:pt x="2194" y="1426"/>
                    </a:cubicBezTo>
                    <a:cubicBezTo>
                      <a:pt x="2368" y="769"/>
                      <a:pt x="2064" y="1"/>
                      <a:pt x="1493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5"/>
              <p:cNvSpPr/>
              <p:nvPr/>
            </p:nvSpPr>
            <p:spPr>
              <a:xfrm>
                <a:off x="5653700" y="1246025"/>
                <a:ext cx="294950" cy="298500"/>
              </a:xfrm>
              <a:custGeom>
                <a:avLst/>
                <a:gdLst/>
                <a:ahLst/>
                <a:cxnLst/>
                <a:rect l="l" t="t" r="r" b="b"/>
                <a:pathLst>
                  <a:path w="11798" h="11940" extrusionOk="0">
                    <a:moveTo>
                      <a:pt x="5141" y="1"/>
                    </a:moveTo>
                    <a:cubicBezTo>
                      <a:pt x="4293" y="1"/>
                      <a:pt x="3342" y="319"/>
                      <a:pt x="2339" y="1204"/>
                    </a:cubicBezTo>
                    <a:cubicBezTo>
                      <a:pt x="161" y="3123"/>
                      <a:pt x="0" y="11317"/>
                      <a:pt x="4678" y="11914"/>
                    </a:cubicBezTo>
                    <a:cubicBezTo>
                      <a:pt x="4811" y="11931"/>
                      <a:pt x="4942" y="11939"/>
                      <a:pt x="5072" y="11939"/>
                    </a:cubicBezTo>
                    <a:cubicBezTo>
                      <a:pt x="9333" y="11939"/>
                      <a:pt x="11797" y="3186"/>
                      <a:pt x="8807" y="2075"/>
                    </a:cubicBezTo>
                    <a:cubicBezTo>
                      <a:pt x="8807" y="2075"/>
                      <a:pt x="7308" y="1"/>
                      <a:pt x="5141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5"/>
              <p:cNvSpPr/>
              <p:nvPr/>
            </p:nvSpPr>
            <p:spPr>
              <a:xfrm>
                <a:off x="5685150" y="1379350"/>
                <a:ext cx="50825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033" h="2017" extrusionOk="0">
                    <a:moveTo>
                      <a:pt x="1016" y="0"/>
                    </a:moveTo>
                    <a:cubicBezTo>
                      <a:pt x="452" y="0"/>
                      <a:pt x="0" y="452"/>
                      <a:pt x="0" y="1000"/>
                    </a:cubicBezTo>
                    <a:cubicBezTo>
                      <a:pt x="0" y="1565"/>
                      <a:pt x="452" y="2016"/>
                      <a:pt x="1016" y="2016"/>
                    </a:cubicBezTo>
                    <a:cubicBezTo>
                      <a:pt x="1581" y="2016"/>
                      <a:pt x="2033" y="1565"/>
                      <a:pt x="2033" y="1000"/>
                    </a:cubicBezTo>
                    <a:cubicBezTo>
                      <a:pt x="2033" y="452"/>
                      <a:pt x="1581" y="0"/>
                      <a:pt x="1016" y="0"/>
                    </a:cubicBezTo>
                    <a:close/>
                  </a:path>
                </a:pathLst>
              </a:custGeom>
              <a:solidFill>
                <a:srgbClr val="F08A8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5"/>
              <p:cNvSpPr/>
              <p:nvPr/>
            </p:nvSpPr>
            <p:spPr>
              <a:xfrm>
                <a:off x="5310525" y="1416025"/>
                <a:ext cx="785975" cy="969475"/>
              </a:xfrm>
              <a:custGeom>
                <a:avLst/>
                <a:gdLst/>
                <a:ahLst/>
                <a:cxnLst/>
                <a:rect l="l" t="t" r="r" b="b"/>
                <a:pathLst>
                  <a:path w="31439" h="38779" extrusionOk="0">
                    <a:moveTo>
                      <a:pt x="16953" y="1"/>
                    </a:moveTo>
                    <a:cubicBezTo>
                      <a:pt x="16953" y="1"/>
                      <a:pt x="16195" y="9131"/>
                      <a:pt x="14034" y="9744"/>
                    </a:cubicBezTo>
                    <a:cubicBezTo>
                      <a:pt x="11872" y="10357"/>
                      <a:pt x="7243" y="9792"/>
                      <a:pt x="4017" y="12728"/>
                    </a:cubicBezTo>
                    <a:cubicBezTo>
                      <a:pt x="774" y="15647"/>
                      <a:pt x="0" y="38778"/>
                      <a:pt x="0" y="38778"/>
                    </a:cubicBezTo>
                    <a:lnTo>
                      <a:pt x="30987" y="38778"/>
                    </a:lnTo>
                    <a:cubicBezTo>
                      <a:pt x="30987" y="38778"/>
                      <a:pt x="31438" y="16357"/>
                      <a:pt x="30987" y="15841"/>
                    </a:cubicBezTo>
                    <a:cubicBezTo>
                      <a:pt x="30519" y="15325"/>
                      <a:pt x="29438" y="13438"/>
                      <a:pt x="22518" y="10260"/>
                    </a:cubicBezTo>
                    <a:cubicBezTo>
                      <a:pt x="20389" y="9292"/>
                      <a:pt x="22034" y="1"/>
                      <a:pt x="22034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5"/>
              <p:cNvSpPr/>
              <p:nvPr/>
            </p:nvSpPr>
            <p:spPr>
              <a:xfrm>
                <a:off x="5813775" y="1395475"/>
                <a:ext cx="50850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034" h="2017" extrusionOk="0">
                    <a:moveTo>
                      <a:pt x="1017" y="0"/>
                    </a:moveTo>
                    <a:cubicBezTo>
                      <a:pt x="452" y="0"/>
                      <a:pt x="1" y="452"/>
                      <a:pt x="1" y="1000"/>
                    </a:cubicBezTo>
                    <a:cubicBezTo>
                      <a:pt x="1" y="1565"/>
                      <a:pt x="452" y="2017"/>
                      <a:pt x="1017" y="2017"/>
                    </a:cubicBezTo>
                    <a:cubicBezTo>
                      <a:pt x="1582" y="2017"/>
                      <a:pt x="2033" y="1565"/>
                      <a:pt x="2033" y="1000"/>
                    </a:cubicBezTo>
                    <a:cubicBezTo>
                      <a:pt x="2033" y="452"/>
                      <a:pt x="1582" y="0"/>
                      <a:pt x="1017" y="0"/>
                    </a:cubicBezTo>
                    <a:close/>
                  </a:path>
                </a:pathLst>
              </a:custGeom>
              <a:solidFill>
                <a:srgbClr val="F08A8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5"/>
              <p:cNvSpPr/>
              <p:nvPr/>
            </p:nvSpPr>
            <p:spPr>
              <a:xfrm>
                <a:off x="5820225" y="1370075"/>
                <a:ext cx="29475" cy="25175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007" extrusionOk="0">
                    <a:moveTo>
                      <a:pt x="517" y="0"/>
                    </a:moveTo>
                    <a:cubicBezTo>
                      <a:pt x="227" y="0"/>
                      <a:pt x="1" y="226"/>
                      <a:pt x="1" y="500"/>
                    </a:cubicBezTo>
                    <a:cubicBezTo>
                      <a:pt x="1" y="805"/>
                      <a:pt x="251" y="1007"/>
                      <a:pt x="512" y="1007"/>
                    </a:cubicBezTo>
                    <a:cubicBezTo>
                      <a:pt x="638" y="1007"/>
                      <a:pt x="767" y="960"/>
                      <a:pt x="872" y="855"/>
                    </a:cubicBezTo>
                    <a:cubicBezTo>
                      <a:pt x="1178" y="548"/>
                      <a:pt x="953" y="0"/>
                      <a:pt x="517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5"/>
              <p:cNvSpPr/>
              <p:nvPr/>
            </p:nvSpPr>
            <p:spPr>
              <a:xfrm>
                <a:off x="5717000" y="1357150"/>
                <a:ext cx="29475" cy="25600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024" extrusionOk="0">
                    <a:moveTo>
                      <a:pt x="501" y="1"/>
                    </a:moveTo>
                    <a:cubicBezTo>
                      <a:pt x="226" y="1"/>
                      <a:pt x="1" y="227"/>
                      <a:pt x="1" y="517"/>
                    </a:cubicBezTo>
                    <a:cubicBezTo>
                      <a:pt x="1" y="822"/>
                      <a:pt x="250" y="1024"/>
                      <a:pt x="507" y="1024"/>
                    </a:cubicBezTo>
                    <a:cubicBezTo>
                      <a:pt x="630" y="1024"/>
                      <a:pt x="756" y="977"/>
                      <a:pt x="855" y="872"/>
                    </a:cubicBezTo>
                    <a:cubicBezTo>
                      <a:pt x="1178" y="549"/>
                      <a:pt x="952" y="1"/>
                      <a:pt x="501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9" name="Google Shape;1419;p35"/>
              <p:cNvSpPr/>
              <p:nvPr/>
            </p:nvSpPr>
            <p:spPr>
              <a:xfrm>
                <a:off x="5731925" y="1342275"/>
                <a:ext cx="65850" cy="98175"/>
              </a:xfrm>
              <a:custGeom>
                <a:avLst/>
                <a:gdLst/>
                <a:ahLst/>
                <a:cxnLst/>
                <a:rect l="l" t="t" r="r" b="b"/>
                <a:pathLst>
                  <a:path w="2634" h="3927" extrusionOk="0">
                    <a:moveTo>
                      <a:pt x="1942" y="0"/>
                    </a:moveTo>
                    <a:cubicBezTo>
                      <a:pt x="1826" y="0"/>
                      <a:pt x="1680" y="111"/>
                      <a:pt x="1500" y="370"/>
                    </a:cubicBezTo>
                    <a:cubicBezTo>
                      <a:pt x="1500" y="370"/>
                      <a:pt x="0" y="3322"/>
                      <a:pt x="1178" y="3886"/>
                    </a:cubicBezTo>
                    <a:cubicBezTo>
                      <a:pt x="1234" y="3914"/>
                      <a:pt x="1287" y="3926"/>
                      <a:pt x="1340" y="3926"/>
                    </a:cubicBezTo>
                    <a:cubicBezTo>
                      <a:pt x="2255" y="3926"/>
                      <a:pt x="2634" y="0"/>
                      <a:pt x="1942" y="0"/>
                    </a:cubicBezTo>
                    <a:close/>
                  </a:path>
                </a:pathLst>
              </a:custGeom>
              <a:solidFill>
                <a:srgbClr val="ED728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0" name="Google Shape;1420;p35"/>
              <p:cNvSpPr/>
              <p:nvPr/>
            </p:nvSpPr>
            <p:spPr>
              <a:xfrm>
                <a:off x="5824025" y="1309650"/>
                <a:ext cx="59250" cy="24275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971" extrusionOk="0">
                    <a:moveTo>
                      <a:pt x="1074" y="1"/>
                    </a:moveTo>
                    <a:cubicBezTo>
                      <a:pt x="908" y="1"/>
                      <a:pt x="734" y="45"/>
                      <a:pt x="559" y="159"/>
                    </a:cubicBezTo>
                    <a:cubicBezTo>
                      <a:pt x="0" y="520"/>
                      <a:pt x="1210" y="970"/>
                      <a:pt x="1869" y="970"/>
                    </a:cubicBezTo>
                    <a:cubicBezTo>
                      <a:pt x="2181" y="970"/>
                      <a:pt x="2369" y="870"/>
                      <a:pt x="2188" y="610"/>
                    </a:cubicBezTo>
                    <a:cubicBezTo>
                      <a:pt x="2188" y="610"/>
                      <a:pt x="1688" y="1"/>
                      <a:pt x="1074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1" name="Google Shape;1421;p35"/>
              <p:cNvSpPr/>
              <p:nvPr/>
            </p:nvSpPr>
            <p:spPr>
              <a:xfrm>
                <a:off x="5707825" y="1290225"/>
                <a:ext cx="59950" cy="20800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832" extrusionOk="0">
                    <a:moveTo>
                      <a:pt x="1041" y="0"/>
                    </a:moveTo>
                    <a:cubicBezTo>
                      <a:pt x="792" y="0"/>
                      <a:pt x="534" y="81"/>
                      <a:pt x="319" y="323"/>
                    </a:cubicBezTo>
                    <a:cubicBezTo>
                      <a:pt x="0" y="673"/>
                      <a:pt x="559" y="832"/>
                      <a:pt x="1136" y="832"/>
                    </a:cubicBezTo>
                    <a:cubicBezTo>
                      <a:pt x="1756" y="832"/>
                      <a:pt x="2398" y="649"/>
                      <a:pt x="1997" y="323"/>
                    </a:cubicBezTo>
                    <a:cubicBezTo>
                      <a:pt x="1997" y="323"/>
                      <a:pt x="1538" y="0"/>
                      <a:pt x="1041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2" name="Google Shape;1422;p35"/>
              <p:cNvSpPr/>
              <p:nvPr/>
            </p:nvSpPr>
            <p:spPr>
              <a:xfrm>
                <a:off x="5730550" y="1440425"/>
                <a:ext cx="65700" cy="44575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1783" extrusionOk="0">
                    <a:moveTo>
                      <a:pt x="302" y="0"/>
                    </a:moveTo>
                    <a:cubicBezTo>
                      <a:pt x="275" y="0"/>
                      <a:pt x="248" y="17"/>
                      <a:pt x="217" y="57"/>
                    </a:cubicBezTo>
                    <a:cubicBezTo>
                      <a:pt x="0" y="332"/>
                      <a:pt x="339" y="1782"/>
                      <a:pt x="1235" y="1782"/>
                    </a:cubicBezTo>
                    <a:cubicBezTo>
                      <a:pt x="1339" y="1782"/>
                      <a:pt x="1452" y="1763"/>
                      <a:pt x="1572" y="1719"/>
                    </a:cubicBezTo>
                    <a:cubicBezTo>
                      <a:pt x="2627" y="1332"/>
                      <a:pt x="2532" y="28"/>
                      <a:pt x="2232" y="28"/>
                    </a:cubicBezTo>
                    <a:cubicBezTo>
                      <a:pt x="2207" y="28"/>
                      <a:pt x="2180" y="37"/>
                      <a:pt x="2152" y="57"/>
                    </a:cubicBezTo>
                    <a:cubicBezTo>
                      <a:pt x="2152" y="57"/>
                      <a:pt x="1862" y="831"/>
                      <a:pt x="1294" y="831"/>
                    </a:cubicBezTo>
                    <a:cubicBezTo>
                      <a:pt x="1249" y="831"/>
                      <a:pt x="1201" y="826"/>
                      <a:pt x="1152" y="815"/>
                    </a:cubicBezTo>
                    <a:cubicBezTo>
                      <a:pt x="595" y="690"/>
                      <a:pt x="471" y="0"/>
                      <a:pt x="3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3" name="Google Shape;1423;p35"/>
              <p:cNvSpPr/>
              <p:nvPr/>
            </p:nvSpPr>
            <p:spPr>
              <a:xfrm>
                <a:off x="5887950" y="1364825"/>
                <a:ext cx="71025" cy="68250"/>
              </a:xfrm>
              <a:custGeom>
                <a:avLst/>
                <a:gdLst/>
                <a:ahLst/>
                <a:cxnLst/>
                <a:rect l="l" t="t" r="r" b="b"/>
                <a:pathLst>
                  <a:path w="2841" h="2730" extrusionOk="0">
                    <a:moveTo>
                      <a:pt x="1418" y="0"/>
                    </a:moveTo>
                    <a:cubicBezTo>
                      <a:pt x="807" y="0"/>
                      <a:pt x="621" y="935"/>
                      <a:pt x="502" y="1081"/>
                    </a:cubicBezTo>
                    <a:cubicBezTo>
                      <a:pt x="1" y="1692"/>
                      <a:pt x="47" y="2729"/>
                      <a:pt x="878" y="2729"/>
                    </a:cubicBezTo>
                    <a:cubicBezTo>
                      <a:pt x="902" y="2729"/>
                      <a:pt x="928" y="2728"/>
                      <a:pt x="953" y="2726"/>
                    </a:cubicBezTo>
                    <a:cubicBezTo>
                      <a:pt x="1873" y="2662"/>
                      <a:pt x="2841" y="710"/>
                      <a:pt x="1873" y="146"/>
                    </a:cubicBezTo>
                    <a:cubicBezTo>
                      <a:pt x="1700" y="43"/>
                      <a:pt x="1549" y="0"/>
                      <a:pt x="1418" y="0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4" name="Google Shape;1424;p35"/>
              <p:cNvSpPr/>
              <p:nvPr/>
            </p:nvSpPr>
            <p:spPr>
              <a:xfrm>
                <a:off x="5735375" y="1167850"/>
                <a:ext cx="191550" cy="140200"/>
              </a:xfrm>
              <a:custGeom>
                <a:avLst/>
                <a:gdLst/>
                <a:ahLst/>
                <a:cxnLst/>
                <a:rect l="l" t="t" r="r" b="b"/>
                <a:pathLst>
                  <a:path w="7662" h="5608" extrusionOk="0">
                    <a:moveTo>
                      <a:pt x="7619" y="5185"/>
                    </a:moveTo>
                    <a:cubicBezTo>
                      <a:pt x="7644" y="5222"/>
                      <a:pt x="7657" y="5236"/>
                      <a:pt x="7659" y="5236"/>
                    </a:cubicBezTo>
                    <a:cubicBezTo>
                      <a:pt x="7662" y="5236"/>
                      <a:pt x="7648" y="5214"/>
                      <a:pt x="7619" y="5185"/>
                    </a:cubicBezTo>
                    <a:close/>
                    <a:moveTo>
                      <a:pt x="3026" y="0"/>
                    </a:moveTo>
                    <a:cubicBezTo>
                      <a:pt x="2740" y="0"/>
                      <a:pt x="2444" y="49"/>
                      <a:pt x="2137" y="153"/>
                    </a:cubicBezTo>
                    <a:cubicBezTo>
                      <a:pt x="2136" y="146"/>
                      <a:pt x="2129" y="142"/>
                      <a:pt x="2116" y="142"/>
                    </a:cubicBezTo>
                    <a:cubicBezTo>
                      <a:pt x="1896" y="142"/>
                      <a:pt x="1" y="1229"/>
                      <a:pt x="1024" y="3718"/>
                    </a:cubicBezTo>
                    <a:cubicBezTo>
                      <a:pt x="1515" y="4887"/>
                      <a:pt x="3982" y="5607"/>
                      <a:pt x="5603" y="5607"/>
                    </a:cubicBezTo>
                    <a:cubicBezTo>
                      <a:pt x="6218" y="5607"/>
                      <a:pt x="6710" y="5504"/>
                      <a:pt x="6927" y="5282"/>
                    </a:cubicBezTo>
                    <a:cubicBezTo>
                      <a:pt x="7087" y="5119"/>
                      <a:pt x="7228" y="5067"/>
                      <a:pt x="7342" y="5067"/>
                    </a:cubicBezTo>
                    <a:cubicBezTo>
                      <a:pt x="7473" y="5067"/>
                      <a:pt x="7569" y="5136"/>
                      <a:pt x="7619" y="5185"/>
                    </a:cubicBezTo>
                    <a:lnTo>
                      <a:pt x="7619" y="5185"/>
                    </a:lnTo>
                    <a:cubicBezTo>
                      <a:pt x="7542" y="5071"/>
                      <a:pt x="7348" y="4736"/>
                      <a:pt x="7008" y="3927"/>
                    </a:cubicBezTo>
                    <a:cubicBezTo>
                      <a:pt x="6120" y="1833"/>
                      <a:pt x="4779" y="0"/>
                      <a:pt x="30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5" name="Google Shape;1425;p35"/>
              <p:cNvSpPr/>
              <p:nvPr/>
            </p:nvSpPr>
            <p:spPr>
              <a:xfrm>
                <a:off x="5882950" y="1288125"/>
                <a:ext cx="493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972" h="4826" extrusionOk="0">
                    <a:moveTo>
                      <a:pt x="205" y="1"/>
                    </a:moveTo>
                    <a:cubicBezTo>
                      <a:pt x="93" y="1"/>
                      <a:pt x="24" y="36"/>
                      <a:pt x="24" y="36"/>
                    </a:cubicBezTo>
                    <a:cubicBezTo>
                      <a:pt x="24" y="36"/>
                      <a:pt x="541" y="1875"/>
                      <a:pt x="24" y="4649"/>
                    </a:cubicBezTo>
                    <a:cubicBezTo>
                      <a:pt x="0" y="4770"/>
                      <a:pt x="41" y="4826"/>
                      <a:pt x="122" y="4826"/>
                    </a:cubicBezTo>
                    <a:cubicBezTo>
                      <a:pt x="531" y="4826"/>
                      <a:pt x="1971" y="3416"/>
                      <a:pt x="1460" y="1681"/>
                    </a:cubicBezTo>
                    <a:cubicBezTo>
                      <a:pt x="1024" y="213"/>
                      <a:pt x="482" y="1"/>
                      <a:pt x="20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6" name="Google Shape;1426;p35"/>
              <p:cNvSpPr/>
              <p:nvPr/>
            </p:nvSpPr>
            <p:spPr>
              <a:xfrm>
                <a:off x="5720225" y="1520475"/>
                <a:ext cx="109300" cy="41025"/>
              </a:xfrm>
              <a:custGeom>
                <a:avLst/>
                <a:gdLst/>
                <a:ahLst/>
                <a:cxnLst/>
                <a:rect l="l" t="t" r="r" b="b"/>
                <a:pathLst>
                  <a:path w="4372" h="1641" extrusionOk="0">
                    <a:moveTo>
                      <a:pt x="1" y="1"/>
                    </a:moveTo>
                    <a:cubicBezTo>
                      <a:pt x="1" y="1"/>
                      <a:pt x="340" y="1640"/>
                      <a:pt x="1910" y="1640"/>
                    </a:cubicBezTo>
                    <a:cubicBezTo>
                      <a:pt x="1981" y="1640"/>
                      <a:pt x="2054" y="1637"/>
                      <a:pt x="2130" y="1630"/>
                    </a:cubicBezTo>
                    <a:cubicBezTo>
                      <a:pt x="3888" y="1452"/>
                      <a:pt x="4372" y="243"/>
                      <a:pt x="4372" y="243"/>
                    </a:cubicBezTo>
                    <a:lnTo>
                      <a:pt x="4372" y="243"/>
                    </a:lnTo>
                    <a:cubicBezTo>
                      <a:pt x="3703" y="652"/>
                      <a:pt x="3045" y="795"/>
                      <a:pt x="2449" y="795"/>
                    </a:cubicBezTo>
                    <a:cubicBezTo>
                      <a:pt x="1049" y="79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3A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7" name="Google Shape;1427;p35"/>
              <p:cNvSpPr/>
              <p:nvPr/>
            </p:nvSpPr>
            <p:spPr>
              <a:xfrm>
                <a:off x="5642400" y="1318700"/>
                <a:ext cx="119375" cy="102200"/>
              </a:xfrm>
              <a:custGeom>
                <a:avLst/>
                <a:gdLst/>
                <a:ahLst/>
                <a:cxnLst/>
                <a:rect l="l" t="t" r="r" b="b"/>
                <a:pathLst>
                  <a:path w="4775" h="4088" extrusionOk="0">
                    <a:moveTo>
                      <a:pt x="2726" y="410"/>
                    </a:moveTo>
                    <a:cubicBezTo>
                      <a:pt x="3630" y="410"/>
                      <a:pt x="4356" y="1152"/>
                      <a:pt x="4372" y="2055"/>
                    </a:cubicBezTo>
                    <a:cubicBezTo>
                      <a:pt x="4361" y="3039"/>
                      <a:pt x="3549" y="3697"/>
                      <a:pt x="2706" y="3697"/>
                    </a:cubicBezTo>
                    <a:cubicBezTo>
                      <a:pt x="2305" y="3697"/>
                      <a:pt x="1897" y="3549"/>
                      <a:pt x="1565" y="3216"/>
                    </a:cubicBezTo>
                    <a:cubicBezTo>
                      <a:pt x="533" y="2168"/>
                      <a:pt x="1259" y="410"/>
                      <a:pt x="2726" y="410"/>
                    </a:cubicBezTo>
                    <a:close/>
                    <a:moveTo>
                      <a:pt x="2703" y="0"/>
                    </a:moveTo>
                    <a:cubicBezTo>
                      <a:pt x="2202" y="0"/>
                      <a:pt x="1691" y="187"/>
                      <a:pt x="1275" y="603"/>
                    </a:cubicBezTo>
                    <a:cubicBezTo>
                      <a:pt x="0" y="1894"/>
                      <a:pt x="904" y="4087"/>
                      <a:pt x="2726" y="4087"/>
                    </a:cubicBezTo>
                    <a:cubicBezTo>
                      <a:pt x="3856" y="4087"/>
                      <a:pt x="4759" y="3184"/>
                      <a:pt x="4775" y="2055"/>
                    </a:cubicBezTo>
                    <a:cubicBezTo>
                      <a:pt x="4764" y="821"/>
                      <a:pt x="3754" y="0"/>
                      <a:pt x="27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8" name="Google Shape;1428;p35"/>
              <p:cNvSpPr/>
              <p:nvPr/>
            </p:nvSpPr>
            <p:spPr>
              <a:xfrm>
                <a:off x="5771450" y="1330800"/>
                <a:ext cx="119375" cy="102200"/>
              </a:xfrm>
              <a:custGeom>
                <a:avLst/>
                <a:gdLst/>
                <a:ahLst/>
                <a:cxnLst/>
                <a:rect l="l" t="t" r="r" b="b"/>
                <a:pathLst>
                  <a:path w="4775" h="4088" extrusionOk="0">
                    <a:moveTo>
                      <a:pt x="2726" y="410"/>
                    </a:moveTo>
                    <a:cubicBezTo>
                      <a:pt x="3629" y="410"/>
                      <a:pt x="4371" y="1136"/>
                      <a:pt x="4371" y="2055"/>
                    </a:cubicBezTo>
                    <a:cubicBezTo>
                      <a:pt x="4371" y="3036"/>
                      <a:pt x="3562" y="3685"/>
                      <a:pt x="2718" y="3685"/>
                    </a:cubicBezTo>
                    <a:cubicBezTo>
                      <a:pt x="2313" y="3685"/>
                      <a:pt x="1900" y="3535"/>
                      <a:pt x="1565" y="3200"/>
                    </a:cubicBezTo>
                    <a:cubicBezTo>
                      <a:pt x="532" y="2168"/>
                      <a:pt x="1258" y="410"/>
                      <a:pt x="2726" y="410"/>
                    </a:cubicBezTo>
                    <a:close/>
                    <a:moveTo>
                      <a:pt x="2711" y="0"/>
                    </a:moveTo>
                    <a:cubicBezTo>
                      <a:pt x="2211" y="0"/>
                      <a:pt x="1702" y="187"/>
                      <a:pt x="1291" y="603"/>
                    </a:cubicBezTo>
                    <a:cubicBezTo>
                      <a:pt x="0" y="1894"/>
                      <a:pt x="903" y="4087"/>
                      <a:pt x="2726" y="4087"/>
                    </a:cubicBezTo>
                    <a:cubicBezTo>
                      <a:pt x="3855" y="4087"/>
                      <a:pt x="4775" y="3184"/>
                      <a:pt x="4775" y="2055"/>
                    </a:cubicBezTo>
                    <a:cubicBezTo>
                      <a:pt x="4775" y="821"/>
                      <a:pt x="3761" y="0"/>
                      <a:pt x="27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9" name="Google Shape;1429;p35"/>
              <p:cNvSpPr/>
              <p:nvPr/>
            </p:nvSpPr>
            <p:spPr>
              <a:xfrm>
                <a:off x="5755300" y="1363350"/>
                <a:ext cx="41575" cy="1520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608" extrusionOk="0">
                    <a:moveTo>
                      <a:pt x="685" y="0"/>
                    </a:moveTo>
                    <a:cubicBezTo>
                      <a:pt x="325" y="0"/>
                      <a:pt x="26" y="75"/>
                      <a:pt x="1" y="75"/>
                    </a:cubicBezTo>
                    <a:lnTo>
                      <a:pt x="98" y="463"/>
                    </a:lnTo>
                    <a:cubicBezTo>
                      <a:pt x="213" y="440"/>
                      <a:pt x="435" y="402"/>
                      <a:pt x="673" y="402"/>
                    </a:cubicBezTo>
                    <a:cubicBezTo>
                      <a:pt x="935" y="402"/>
                      <a:pt x="1218" y="447"/>
                      <a:pt x="1404" y="608"/>
                    </a:cubicBezTo>
                    <a:lnTo>
                      <a:pt x="1662" y="301"/>
                    </a:lnTo>
                    <a:cubicBezTo>
                      <a:pt x="1393" y="63"/>
                      <a:pt x="1014" y="0"/>
                      <a:pt x="6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0" name="Google Shape;1430;p35"/>
              <p:cNvSpPr/>
              <p:nvPr/>
            </p:nvSpPr>
            <p:spPr>
              <a:xfrm>
                <a:off x="5883550" y="1360375"/>
                <a:ext cx="40750" cy="26650"/>
              </a:xfrm>
              <a:custGeom>
                <a:avLst/>
                <a:gdLst/>
                <a:ahLst/>
                <a:cxnLst/>
                <a:rect l="l" t="t" r="r" b="b"/>
                <a:pathLst>
                  <a:path w="1630" h="1066" extrusionOk="0">
                    <a:moveTo>
                      <a:pt x="1452" y="1"/>
                    </a:moveTo>
                    <a:lnTo>
                      <a:pt x="0" y="695"/>
                    </a:lnTo>
                    <a:lnTo>
                      <a:pt x="178" y="1066"/>
                    </a:lnTo>
                    <a:lnTo>
                      <a:pt x="1630" y="372"/>
                    </a:lnTo>
                    <a:lnTo>
                      <a:pt x="145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1" name="Google Shape;1431;p35"/>
              <p:cNvSpPr/>
              <p:nvPr/>
            </p:nvSpPr>
            <p:spPr>
              <a:xfrm>
                <a:off x="5273350" y="1659600"/>
                <a:ext cx="885250" cy="548650"/>
              </a:xfrm>
              <a:custGeom>
                <a:avLst/>
                <a:gdLst/>
                <a:ahLst/>
                <a:cxnLst/>
                <a:rect l="l" t="t" r="r" b="b"/>
                <a:pathLst>
                  <a:path w="35410" h="21946" extrusionOk="0">
                    <a:moveTo>
                      <a:pt x="15521" y="1"/>
                    </a:moveTo>
                    <a:cubicBezTo>
                      <a:pt x="8826" y="1"/>
                      <a:pt x="5084" y="2243"/>
                      <a:pt x="4149" y="4324"/>
                    </a:cubicBezTo>
                    <a:cubicBezTo>
                      <a:pt x="1" y="13625"/>
                      <a:pt x="1864" y="21505"/>
                      <a:pt x="4075" y="21505"/>
                    </a:cubicBezTo>
                    <a:cubicBezTo>
                      <a:pt x="4099" y="21505"/>
                      <a:pt x="4124" y="21504"/>
                      <a:pt x="4149" y="21502"/>
                    </a:cubicBezTo>
                    <a:cubicBezTo>
                      <a:pt x="4301" y="21490"/>
                      <a:pt x="4555" y="21485"/>
                      <a:pt x="4897" y="21485"/>
                    </a:cubicBezTo>
                    <a:cubicBezTo>
                      <a:pt x="8050" y="21485"/>
                      <a:pt x="18676" y="21946"/>
                      <a:pt x="25803" y="21946"/>
                    </a:cubicBezTo>
                    <a:cubicBezTo>
                      <a:pt x="29305" y="21946"/>
                      <a:pt x="31963" y="21834"/>
                      <a:pt x="32474" y="21502"/>
                    </a:cubicBezTo>
                    <a:cubicBezTo>
                      <a:pt x="34135" y="20422"/>
                      <a:pt x="35409" y="6808"/>
                      <a:pt x="35248" y="5098"/>
                    </a:cubicBezTo>
                    <a:cubicBezTo>
                      <a:pt x="35103" y="3404"/>
                      <a:pt x="28280" y="1469"/>
                      <a:pt x="24005" y="533"/>
                    </a:cubicBezTo>
                    <a:cubicBezTo>
                      <a:pt x="24005" y="533"/>
                      <a:pt x="19086" y="5327"/>
                      <a:pt x="16859" y="5327"/>
                    </a:cubicBezTo>
                    <a:cubicBezTo>
                      <a:pt x="16826" y="5327"/>
                      <a:pt x="16794" y="5326"/>
                      <a:pt x="16763" y="5324"/>
                    </a:cubicBezTo>
                    <a:cubicBezTo>
                      <a:pt x="14585" y="5179"/>
                      <a:pt x="15521" y="1"/>
                      <a:pt x="155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2" name="Google Shape;1432;p35"/>
              <p:cNvSpPr/>
              <p:nvPr/>
            </p:nvSpPr>
            <p:spPr>
              <a:xfrm>
                <a:off x="5286325" y="2162075"/>
                <a:ext cx="870650" cy="529900"/>
              </a:xfrm>
              <a:custGeom>
                <a:avLst/>
                <a:gdLst/>
                <a:ahLst/>
                <a:cxnLst/>
                <a:rect l="l" t="t" r="r" b="b"/>
                <a:pathLst>
                  <a:path w="34826" h="21196" extrusionOk="0">
                    <a:moveTo>
                      <a:pt x="22909" y="0"/>
                    </a:moveTo>
                    <a:cubicBezTo>
                      <a:pt x="14678" y="0"/>
                      <a:pt x="3816" y="295"/>
                      <a:pt x="2839" y="468"/>
                    </a:cubicBezTo>
                    <a:cubicBezTo>
                      <a:pt x="1291" y="742"/>
                      <a:pt x="0" y="21195"/>
                      <a:pt x="0" y="21195"/>
                    </a:cubicBezTo>
                    <a:lnTo>
                      <a:pt x="34826" y="21195"/>
                    </a:lnTo>
                    <a:cubicBezTo>
                      <a:pt x="34826" y="21195"/>
                      <a:pt x="33519" y="1162"/>
                      <a:pt x="32148" y="387"/>
                    </a:cubicBezTo>
                    <a:cubicBezTo>
                      <a:pt x="31648" y="101"/>
                      <a:pt x="27730" y="0"/>
                      <a:pt x="2290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3" name="Google Shape;1433;p35"/>
              <p:cNvSpPr/>
              <p:nvPr/>
            </p:nvSpPr>
            <p:spPr>
              <a:xfrm>
                <a:off x="5508525" y="1777350"/>
                <a:ext cx="241175" cy="247250"/>
              </a:xfrm>
              <a:custGeom>
                <a:avLst/>
                <a:gdLst/>
                <a:ahLst/>
                <a:cxnLst/>
                <a:rect l="l" t="t" r="r" b="b"/>
                <a:pathLst>
                  <a:path w="9647" h="9890" extrusionOk="0">
                    <a:moveTo>
                      <a:pt x="6237" y="1"/>
                    </a:moveTo>
                    <a:cubicBezTo>
                      <a:pt x="4973" y="1"/>
                      <a:pt x="1177" y="5165"/>
                      <a:pt x="597" y="6905"/>
                    </a:cubicBezTo>
                    <a:cubicBezTo>
                      <a:pt x="0" y="8663"/>
                      <a:pt x="2113" y="8905"/>
                      <a:pt x="3162" y="9356"/>
                    </a:cubicBezTo>
                    <a:cubicBezTo>
                      <a:pt x="3190" y="9369"/>
                      <a:pt x="3218" y="9375"/>
                      <a:pt x="3247" y="9375"/>
                    </a:cubicBezTo>
                    <a:cubicBezTo>
                      <a:pt x="4298" y="9375"/>
                      <a:pt x="5871" y="1292"/>
                      <a:pt x="5872" y="1291"/>
                    </a:cubicBezTo>
                    <a:lnTo>
                      <a:pt x="5872" y="1291"/>
                    </a:lnTo>
                    <a:cubicBezTo>
                      <a:pt x="5872" y="1292"/>
                      <a:pt x="5597" y="7131"/>
                      <a:pt x="5872" y="9001"/>
                    </a:cubicBezTo>
                    <a:cubicBezTo>
                      <a:pt x="5963" y="9667"/>
                      <a:pt x="6326" y="9890"/>
                      <a:pt x="6781" y="9890"/>
                    </a:cubicBezTo>
                    <a:cubicBezTo>
                      <a:pt x="7606" y="9890"/>
                      <a:pt x="8734" y="9157"/>
                      <a:pt x="9098" y="9001"/>
                    </a:cubicBezTo>
                    <a:cubicBezTo>
                      <a:pt x="9646" y="8776"/>
                      <a:pt x="8081" y="2936"/>
                      <a:pt x="8081" y="2936"/>
                    </a:cubicBezTo>
                    <a:cubicBezTo>
                      <a:pt x="8081" y="2936"/>
                      <a:pt x="7485" y="17"/>
                      <a:pt x="6243" y="1"/>
                    </a:cubicBezTo>
                    <a:cubicBezTo>
                      <a:pt x="6241" y="1"/>
                      <a:pt x="6239" y="1"/>
                      <a:pt x="6237" y="1"/>
                    </a:cubicBez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4" name="Google Shape;1434;p35"/>
              <p:cNvSpPr/>
              <p:nvPr/>
            </p:nvSpPr>
            <p:spPr>
              <a:xfrm>
                <a:off x="5873475" y="1672900"/>
                <a:ext cx="580700" cy="743725"/>
              </a:xfrm>
              <a:custGeom>
                <a:avLst/>
                <a:gdLst/>
                <a:ahLst/>
                <a:cxnLst/>
                <a:rect l="l" t="t" r="r" b="b"/>
                <a:pathLst>
                  <a:path w="23228" h="29749" extrusionOk="0">
                    <a:moveTo>
                      <a:pt x="0" y="1"/>
                    </a:moveTo>
                    <a:cubicBezTo>
                      <a:pt x="0" y="1"/>
                      <a:pt x="3791" y="17325"/>
                      <a:pt x="4597" y="19745"/>
                    </a:cubicBezTo>
                    <a:cubicBezTo>
                      <a:pt x="7517" y="28697"/>
                      <a:pt x="13259" y="29552"/>
                      <a:pt x="13259" y="29552"/>
                    </a:cubicBezTo>
                    <a:cubicBezTo>
                      <a:pt x="13259" y="29552"/>
                      <a:pt x="14111" y="29749"/>
                      <a:pt x="15302" y="29749"/>
                    </a:cubicBezTo>
                    <a:cubicBezTo>
                      <a:pt x="17567" y="29749"/>
                      <a:pt x="21060" y="29035"/>
                      <a:pt x="22244" y="24890"/>
                    </a:cubicBezTo>
                    <a:cubicBezTo>
                      <a:pt x="23228" y="21471"/>
                      <a:pt x="16582" y="5985"/>
                      <a:pt x="11162" y="3066"/>
                    </a:cubicBezTo>
                    <a:cubicBezTo>
                      <a:pt x="8388" y="1566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5" name="Google Shape;1435;p35"/>
              <p:cNvSpPr/>
              <p:nvPr/>
            </p:nvSpPr>
            <p:spPr>
              <a:xfrm>
                <a:off x="5922675" y="1423700"/>
                <a:ext cx="260925" cy="534350"/>
              </a:xfrm>
              <a:custGeom>
                <a:avLst/>
                <a:gdLst/>
                <a:ahLst/>
                <a:cxnLst/>
                <a:rect l="l" t="t" r="r" b="b"/>
                <a:pathLst>
                  <a:path w="10437" h="21374" extrusionOk="0">
                    <a:moveTo>
                      <a:pt x="8630" y="0"/>
                    </a:moveTo>
                    <a:lnTo>
                      <a:pt x="0" y="20615"/>
                    </a:lnTo>
                    <a:lnTo>
                      <a:pt x="1790" y="21373"/>
                    </a:lnTo>
                    <a:lnTo>
                      <a:pt x="10436" y="742"/>
                    </a:lnTo>
                    <a:lnTo>
                      <a:pt x="8630" y="0"/>
                    </a:lnTo>
                    <a:close/>
                  </a:path>
                </a:pathLst>
              </a:custGeom>
              <a:solidFill>
                <a:srgbClr val="094A5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6" name="Google Shape;1436;p35"/>
              <p:cNvSpPr/>
              <p:nvPr/>
            </p:nvSpPr>
            <p:spPr>
              <a:xfrm>
                <a:off x="5900475" y="1775300"/>
                <a:ext cx="211350" cy="196875"/>
              </a:xfrm>
              <a:custGeom>
                <a:avLst/>
                <a:gdLst/>
                <a:ahLst/>
                <a:cxnLst/>
                <a:rect l="l" t="t" r="r" b="b"/>
                <a:pathLst>
                  <a:path w="8454" h="7875" extrusionOk="0">
                    <a:moveTo>
                      <a:pt x="3563" y="0"/>
                    </a:moveTo>
                    <a:cubicBezTo>
                      <a:pt x="3121" y="0"/>
                      <a:pt x="2675" y="143"/>
                      <a:pt x="2211" y="470"/>
                    </a:cubicBezTo>
                    <a:cubicBezTo>
                      <a:pt x="775" y="1486"/>
                      <a:pt x="1" y="3777"/>
                      <a:pt x="291" y="4309"/>
                    </a:cubicBezTo>
                    <a:cubicBezTo>
                      <a:pt x="517" y="4712"/>
                      <a:pt x="2162" y="5309"/>
                      <a:pt x="3469" y="5696"/>
                    </a:cubicBezTo>
                    <a:cubicBezTo>
                      <a:pt x="4517" y="6003"/>
                      <a:pt x="4517" y="7874"/>
                      <a:pt x="4517" y="7874"/>
                    </a:cubicBezTo>
                    <a:cubicBezTo>
                      <a:pt x="4525" y="7874"/>
                      <a:pt x="4533" y="7874"/>
                      <a:pt x="4541" y="7874"/>
                    </a:cubicBezTo>
                    <a:cubicBezTo>
                      <a:pt x="5043" y="7874"/>
                      <a:pt x="6323" y="6909"/>
                      <a:pt x="7276" y="6132"/>
                    </a:cubicBezTo>
                    <a:cubicBezTo>
                      <a:pt x="7985" y="5551"/>
                      <a:pt x="8453" y="4712"/>
                      <a:pt x="7937" y="3938"/>
                    </a:cubicBezTo>
                    <a:cubicBezTo>
                      <a:pt x="7501" y="3293"/>
                      <a:pt x="7066" y="2002"/>
                      <a:pt x="6372" y="1438"/>
                    </a:cubicBezTo>
                    <a:cubicBezTo>
                      <a:pt x="5363" y="602"/>
                      <a:pt x="4471" y="0"/>
                      <a:pt x="3563" y="0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7" name="Google Shape;1437;p35"/>
              <p:cNvSpPr/>
              <p:nvPr/>
            </p:nvSpPr>
            <p:spPr>
              <a:xfrm>
                <a:off x="6150500" y="1874550"/>
                <a:ext cx="215775" cy="291975"/>
              </a:xfrm>
              <a:custGeom>
                <a:avLst/>
                <a:gdLst/>
                <a:ahLst/>
                <a:cxnLst/>
                <a:rect l="l" t="t" r="r" b="b"/>
                <a:pathLst>
                  <a:path w="8631" h="11679" extrusionOk="0">
                    <a:moveTo>
                      <a:pt x="1" y="0"/>
                    </a:moveTo>
                    <a:cubicBezTo>
                      <a:pt x="3082" y="3742"/>
                      <a:pt x="5953" y="7646"/>
                      <a:pt x="8630" y="11679"/>
                    </a:cubicBezTo>
                    <a:cubicBezTo>
                      <a:pt x="8630" y="11679"/>
                      <a:pt x="5695" y="3323"/>
                      <a:pt x="1" y="0"/>
                    </a:cubicBezTo>
                    <a:close/>
                  </a:path>
                </a:pathLst>
              </a:custGeom>
              <a:solidFill>
                <a:srgbClr val="EDE5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8" name="Google Shape;1438;p35"/>
              <p:cNvSpPr/>
              <p:nvPr/>
            </p:nvSpPr>
            <p:spPr>
              <a:xfrm>
                <a:off x="5701600" y="1983200"/>
                <a:ext cx="281575" cy="170200"/>
              </a:xfrm>
              <a:custGeom>
                <a:avLst/>
                <a:gdLst/>
                <a:ahLst/>
                <a:cxnLst/>
                <a:rect l="l" t="t" r="r" b="b"/>
                <a:pathLst>
                  <a:path w="11263" h="6808" extrusionOk="0">
                    <a:moveTo>
                      <a:pt x="10484" y="1"/>
                    </a:moveTo>
                    <a:cubicBezTo>
                      <a:pt x="9211" y="1"/>
                      <a:pt x="3912" y="4712"/>
                      <a:pt x="1310" y="5978"/>
                    </a:cubicBezTo>
                    <a:cubicBezTo>
                      <a:pt x="1" y="6617"/>
                      <a:pt x="4107" y="6808"/>
                      <a:pt x="7448" y="6808"/>
                    </a:cubicBezTo>
                    <a:cubicBezTo>
                      <a:pt x="9334" y="6808"/>
                      <a:pt x="10977" y="6747"/>
                      <a:pt x="11263" y="6671"/>
                    </a:cubicBezTo>
                    <a:cubicBezTo>
                      <a:pt x="11263" y="6671"/>
                      <a:pt x="10698" y="2106"/>
                      <a:pt x="10763" y="332"/>
                    </a:cubicBezTo>
                    <a:cubicBezTo>
                      <a:pt x="10771" y="103"/>
                      <a:pt x="10671" y="1"/>
                      <a:pt x="10484" y="1"/>
                    </a:cubicBezTo>
                    <a:close/>
                  </a:path>
                </a:pathLst>
              </a:custGeom>
              <a:solidFill>
                <a:srgbClr val="EDE5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9" name="Google Shape;1439;p35"/>
              <p:cNvSpPr/>
              <p:nvPr/>
            </p:nvSpPr>
            <p:spPr>
              <a:xfrm>
                <a:off x="5864600" y="1480525"/>
                <a:ext cx="72225" cy="73975"/>
              </a:xfrm>
              <a:custGeom>
                <a:avLst/>
                <a:gdLst/>
                <a:ahLst/>
                <a:cxnLst/>
                <a:rect l="l" t="t" r="r" b="b"/>
                <a:pathLst>
                  <a:path w="2889" h="2959" extrusionOk="0">
                    <a:moveTo>
                      <a:pt x="2636" y="0"/>
                    </a:moveTo>
                    <a:cubicBezTo>
                      <a:pt x="2625" y="0"/>
                      <a:pt x="2612" y="6"/>
                      <a:pt x="2597" y="18"/>
                    </a:cubicBezTo>
                    <a:cubicBezTo>
                      <a:pt x="2226" y="292"/>
                      <a:pt x="0" y="1179"/>
                      <a:pt x="0" y="1179"/>
                    </a:cubicBezTo>
                    <a:lnTo>
                      <a:pt x="0" y="2954"/>
                    </a:lnTo>
                    <a:cubicBezTo>
                      <a:pt x="49" y="2957"/>
                      <a:pt x="96" y="2958"/>
                      <a:pt x="143" y="2958"/>
                    </a:cubicBezTo>
                    <a:cubicBezTo>
                      <a:pt x="2226" y="2958"/>
                      <a:pt x="2889" y="0"/>
                      <a:pt x="2636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0" name="Google Shape;1440;p35"/>
              <p:cNvSpPr/>
              <p:nvPr/>
            </p:nvSpPr>
            <p:spPr>
              <a:xfrm>
                <a:off x="5296000" y="1865675"/>
                <a:ext cx="77850" cy="229475"/>
              </a:xfrm>
              <a:custGeom>
                <a:avLst/>
                <a:gdLst/>
                <a:ahLst/>
                <a:cxnLst/>
                <a:rect l="l" t="t" r="r" b="b"/>
                <a:pathLst>
                  <a:path w="3114" h="9179" extrusionOk="0">
                    <a:moveTo>
                      <a:pt x="3114" y="0"/>
                    </a:moveTo>
                    <a:lnTo>
                      <a:pt x="3114" y="0"/>
                    </a:lnTo>
                    <a:cubicBezTo>
                      <a:pt x="3113" y="1"/>
                      <a:pt x="0" y="4678"/>
                      <a:pt x="339" y="9178"/>
                    </a:cubicBezTo>
                    <a:lnTo>
                      <a:pt x="2339" y="8662"/>
                    </a:lnTo>
                    <a:cubicBezTo>
                      <a:pt x="2339" y="8662"/>
                      <a:pt x="2339" y="2307"/>
                      <a:pt x="3114" y="0"/>
                    </a:cubicBezTo>
                    <a:close/>
                  </a:path>
                </a:pathLst>
              </a:custGeom>
              <a:solidFill>
                <a:srgbClr val="EDE5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1" name="Google Shape;1441;p35"/>
              <p:cNvSpPr/>
              <p:nvPr/>
            </p:nvSpPr>
            <p:spPr>
              <a:xfrm>
                <a:off x="5119375" y="2018850"/>
                <a:ext cx="521425" cy="569900"/>
              </a:xfrm>
              <a:custGeom>
                <a:avLst/>
                <a:gdLst/>
                <a:ahLst/>
                <a:cxnLst/>
                <a:rect l="l" t="t" r="r" b="b"/>
                <a:pathLst>
                  <a:path w="20857" h="22796" extrusionOk="0">
                    <a:moveTo>
                      <a:pt x="17019" y="1"/>
                    </a:moveTo>
                    <a:cubicBezTo>
                      <a:pt x="14755" y="1"/>
                      <a:pt x="0" y="3471"/>
                      <a:pt x="0" y="3471"/>
                    </a:cubicBezTo>
                    <a:lnTo>
                      <a:pt x="2904" y="22795"/>
                    </a:lnTo>
                    <a:lnTo>
                      <a:pt x="20857" y="18827"/>
                    </a:lnTo>
                    <a:cubicBezTo>
                      <a:pt x="20857" y="18827"/>
                      <a:pt x="17470" y="713"/>
                      <a:pt x="17308" y="67"/>
                    </a:cubicBezTo>
                    <a:cubicBezTo>
                      <a:pt x="17297" y="22"/>
                      <a:pt x="17196" y="1"/>
                      <a:pt x="17019" y="1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2" name="Google Shape;1442;p35"/>
              <p:cNvSpPr/>
              <p:nvPr/>
            </p:nvSpPr>
            <p:spPr>
              <a:xfrm>
                <a:off x="5100825" y="2044725"/>
                <a:ext cx="180275" cy="544025"/>
              </a:xfrm>
              <a:custGeom>
                <a:avLst/>
                <a:gdLst/>
                <a:ahLst/>
                <a:cxnLst/>
                <a:rect l="l" t="t" r="r" b="b"/>
                <a:pathLst>
                  <a:path w="7211" h="21761" extrusionOk="0">
                    <a:moveTo>
                      <a:pt x="4001" y="0"/>
                    </a:moveTo>
                    <a:lnTo>
                      <a:pt x="0" y="2871"/>
                    </a:lnTo>
                    <a:lnTo>
                      <a:pt x="2791" y="21760"/>
                    </a:lnTo>
                    <a:lnTo>
                      <a:pt x="7211" y="20986"/>
                    </a:lnTo>
                    <a:lnTo>
                      <a:pt x="4001" y="0"/>
                    </a:lnTo>
                    <a:close/>
                  </a:path>
                </a:pathLst>
              </a:custGeom>
              <a:solidFill>
                <a:srgbClr val="A046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3" name="Google Shape;1443;p35"/>
              <p:cNvSpPr/>
              <p:nvPr/>
            </p:nvSpPr>
            <p:spPr>
              <a:xfrm>
                <a:off x="5073000" y="1972125"/>
                <a:ext cx="493600" cy="196650"/>
              </a:xfrm>
              <a:custGeom>
                <a:avLst/>
                <a:gdLst/>
                <a:ahLst/>
                <a:cxnLst/>
                <a:rect l="l" t="t" r="r" b="b"/>
                <a:pathLst>
                  <a:path w="19744" h="7866" extrusionOk="0">
                    <a:moveTo>
                      <a:pt x="18905" y="1"/>
                    </a:moveTo>
                    <a:cubicBezTo>
                      <a:pt x="18905" y="1"/>
                      <a:pt x="6565" y="2001"/>
                      <a:pt x="3291" y="2904"/>
                    </a:cubicBezTo>
                    <a:cubicBezTo>
                      <a:pt x="0" y="3791"/>
                      <a:pt x="871" y="7082"/>
                      <a:pt x="1855" y="7776"/>
                    </a:cubicBezTo>
                    <a:cubicBezTo>
                      <a:pt x="1943" y="7837"/>
                      <a:pt x="2157" y="7865"/>
                      <a:pt x="2473" y="7865"/>
                    </a:cubicBezTo>
                    <a:cubicBezTo>
                      <a:pt x="5715" y="7865"/>
                      <a:pt x="19744" y="4920"/>
                      <a:pt x="19744" y="4920"/>
                    </a:cubicBezTo>
                    <a:lnTo>
                      <a:pt x="18905" y="1"/>
                    </a:lnTo>
                    <a:close/>
                  </a:path>
                </a:pathLst>
              </a:custGeom>
              <a:solidFill>
                <a:srgbClr val="A046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4" name="Google Shape;1444;p35"/>
              <p:cNvSpPr/>
              <p:nvPr/>
            </p:nvSpPr>
            <p:spPr>
              <a:xfrm>
                <a:off x="5107675" y="1997525"/>
                <a:ext cx="455300" cy="153175"/>
              </a:xfrm>
              <a:custGeom>
                <a:avLst/>
                <a:gdLst/>
                <a:ahLst/>
                <a:cxnLst/>
                <a:rect l="l" t="t" r="r" b="b"/>
                <a:pathLst>
                  <a:path w="18212" h="6127" extrusionOk="0">
                    <a:moveTo>
                      <a:pt x="17696" y="1"/>
                    </a:moveTo>
                    <a:cubicBezTo>
                      <a:pt x="17696" y="1"/>
                      <a:pt x="5372" y="1856"/>
                      <a:pt x="2694" y="2582"/>
                    </a:cubicBezTo>
                    <a:cubicBezTo>
                      <a:pt x="1" y="3308"/>
                      <a:pt x="565" y="5501"/>
                      <a:pt x="1355" y="6066"/>
                    </a:cubicBezTo>
                    <a:cubicBezTo>
                      <a:pt x="1415" y="6107"/>
                      <a:pt x="1556" y="6127"/>
                      <a:pt x="1767" y="6127"/>
                    </a:cubicBezTo>
                    <a:cubicBezTo>
                      <a:pt x="4431" y="6127"/>
                      <a:pt x="18212" y="3066"/>
                      <a:pt x="18212" y="3066"/>
                    </a:cubicBezTo>
                    <a:lnTo>
                      <a:pt x="1769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5" name="Google Shape;1445;p35"/>
              <p:cNvSpPr/>
              <p:nvPr/>
            </p:nvSpPr>
            <p:spPr>
              <a:xfrm>
                <a:off x="5090750" y="2276350"/>
                <a:ext cx="253850" cy="214675"/>
              </a:xfrm>
              <a:custGeom>
                <a:avLst/>
                <a:gdLst/>
                <a:ahLst/>
                <a:cxnLst/>
                <a:rect l="l" t="t" r="r" b="b"/>
                <a:pathLst>
                  <a:path w="10154" h="8587" extrusionOk="0">
                    <a:moveTo>
                      <a:pt x="5999" y="1"/>
                    </a:moveTo>
                    <a:cubicBezTo>
                      <a:pt x="4548" y="1"/>
                      <a:pt x="1591" y="1495"/>
                      <a:pt x="903" y="2881"/>
                    </a:cubicBezTo>
                    <a:cubicBezTo>
                      <a:pt x="0" y="4720"/>
                      <a:pt x="613" y="8285"/>
                      <a:pt x="3033" y="8527"/>
                    </a:cubicBezTo>
                    <a:cubicBezTo>
                      <a:pt x="3431" y="8567"/>
                      <a:pt x="3828" y="8587"/>
                      <a:pt x="4220" y="8587"/>
                    </a:cubicBezTo>
                    <a:cubicBezTo>
                      <a:pt x="6228" y="8587"/>
                      <a:pt x="8096" y="8058"/>
                      <a:pt x="9162" y="6898"/>
                    </a:cubicBezTo>
                    <a:cubicBezTo>
                      <a:pt x="9645" y="6372"/>
                      <a:pt x="9058" y="6187"/>
                      <a:pt x="8092" y="6187"/>
                    </a:cubicBezTo>
                    <a:cubicBezTo>
                      <a:pt x="7387" y="6187"/>
                      <a:pt x="6480" y="6286"/>
                      <a:pt x="5641" y="6422"/>
                    </a:cubicBezTo>
                    <a:lnTo>
                      <a:pt x="5641" y="6422"/>
                    </a:lnTo>
                    <a:cubicBezTo>
                      <a:pt x="7651" y="5754"/>
                      <a:pt x="10154" y="4716"/>
                      <a:pt x="9791" y="4075"/>
                    </a:cubicBezTo>
                    <a:cubicBezTo>
                      <a:pt x="9664" y="3841"/>
                      <a:pt x="9304" y="3748"/>
                      <a:pt x="8813" y="3748"/>
                    </a:cubicBezTo>
                    <a:cubicBezTo>
                      <a:pt x="8123" y="3748"/>
                      <a:pt x="7173" y="3932"/>
                      <a:pt x="6248" y="4163"/>
                    </a:cubicBezTo>
                    <a:lnTo>
                      <a:pt x="6248" y="4163"/>
                    </a:lnTo>
                    <a:cubicBezTo>
                      <a:pt x="7990" y="3564"/>
                      <a:pt x="9739" y="2804"/>
                      <a:pt x="9340" y="2268"/>
                    </a:cubicBezTo>
                    <a:cubicBezTo>
                      <a:pt x="9089" y="1926"/>
                      <a:pt x="8674" y="1791"/>
                      <a:pt x="8175" y="1791"/>
                    </a:cubicBezTo>
                    <a:cubicBezTo>
                      <a:pt x="6297" y="1791"/>
                      <a:pt x="3226" y="3704"/>
                      <a:pt x="3226" y="3704"/>
                    </a:cubicBezTo>
                    <a:cubicBezTo>
                      <a:pt x="3226" y="3704"/>
                      <a:pt x="6791" y="817"/>
                      <a:pt x="6807" y="575"/>
                    </a:cubicBezTo>
                    <a:cubicBezTo>
                      <a:pt x="6807" y="171"/>
                      <a:pt x="6489" y="1"/>
                      <a:pt x="5999" y="1"/>
                    </a:cubicBezTo>
                    <a:close/>
                  </a:path>
                </a:pathLst>
              </a:custGeom>
              <a:solidFill>
                <a:srgbClr val="F3A2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6" name="Google Shape;1446;p35"/>
              <p:cNvSpPr/>
              <p:nvPr/>
            </p:nvSpPr>
            <p:spPr>
              <a:xfrm>
                <a:off x="5221800" y="2279850"/>
                <a:ext cx="33500" cy="2942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177" extrusionOk="0">
                    <a:moveTo>
                      <a:pt x="756" y="1"/>
                    </a:moveTo>
                    <a:cubicBezTo>
                      <a:pt x="385" y="1"/>
                      <a:pt x="0" y="370"/>
                      <a:pt x="0" y="370"/>
                    </a:cubicBezTo>
                    <a:cubicBezTo>
                      <a:pt x="0" y="370"/>
                      <a:pt x="274" y="213"/>
                      <a:pt x="500" y="213"/>
                    </a:cubicBezTo>
                    <a:cubicBezTo>
                      <a:pt x="590" y="213"/>
                      <a:pt x="672" y="237"/>
                      <a:pt x="726" y="306"/>
                    </a:cubicBezTo>
                    <a:cubicBezTo>
                      <a:pt x="920" y="548"/>
                      <a:pt x="146" y="1177"/>
                      <a:pt x="146" y="1177"/>
                    </a:cubicBezTo>
                    <a:cubicBezTo>
                      <a:pt x="146" y="1177"/>
                      <a:pt x="1339" y="483"/>
                      <a:pt x="1210" y="290"/>
                    </a:cubicBezTo>
                    <a:cubicBezTo>
                      <a:pt x="1085" y="75"/>
                      <a:pt x="922" y="1"/>
                      <a:pt x="756" y="1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7" name="Google Shape;1447;p35"/>
              <p:cNvSpPr/>
              <p:nvPr/>
            </p:nvSpPr>
            <p:spPr>
              <a:xfrm>
                <a:off x="5282700" y="2328800"/>
                <a:ext cx="33475" cy="2362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945" extrusionOk="0">
                    <a:moveTo>
                      <a:pt x="731" y="1"/>
                    </a:moveTo>
                    <a:cubicBezTo>
                      <a:pt x="432" y="1"/>
                      <a:pt x="129" y="138"/>
                      <a:pt x="129" y="138"/>
                    </a:cubicBezTo>
                    <a:cubicBezTo>
                      <a:pt x="129" y="138"/>
                      <a:pt x="243" y="117"/>
                      <a:pt x="380" y="117"/>
                    </a:cubicBezTo>
                    <a:cubicBezTo>
                      <a:pt x="556" y="117"/>
                      <a:pt x="768" y="152"/>
                      <a:pt x="823" y="316"/>
                    </a:cubicBezTo>
                    <a:cubicBezTo>
                      <a:pt x="920" y="606"/>
                      <a:pt x="0" y="945"/>
                      <a:pt x="0" y="945"/>
                    </a:cubicBezTo>
                    <a:cubicBezTo>
                      <a:pt x="0" y="945"/>
                      <a:pt x="1339" y="687"/>
                      <a:pt x="1291" y="461"/>
                    </a:cubicBezTo>
                    <a:cubicBezTo>
                      <a:pt x="1231" y="99"/>
                      <a:pt x="983" y="1"/>
                      <a:pt x="731" y="1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8" name="Google Shape;1448;p35"/>
              <p:cNvSpPr/>
              <p:nvPr/>
            </p:nvSpPr>
            <p:spPr>
              <a:xfrm>
                <a:off x="5289150" y="2373375"/>
                <a:ext cx="40750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630" h="1211" extrusionOk="0">
                    <a:moveTo>
                      <a:pt x="857" y="1"/>
                    </a:moveTo>
                    <a:cubicBezTo>
                      <a:pt x="446" y="1"/>
                      <a:pt x="0" y="242"/>
                      <a:pt x="0" y="242"/>
                    </a:cubicBezTo>
                    <a:cubicBezTo>
                      <a:pt x="0" y="242"/>
                      <a:pt x="217" y="202"/>
                      <a:pt x="448" y="202"/>
                    </a:cubicBezTo>
                    <a:cubicBezTo>
                      <a:pt x="653" y="202"/>
                      <a:pt x="868" y="234"/>
                      <a:pt x="952" y="355"/>
                    </a:cubicBezTo>
                    <a:cubicBezTo>
                      <a:pt x="1145" y="597"/>
                      <a:pt x="355" y="1210"/>
                      <a:pt x="355" y="1210"/>
                    </a:cubicBezTo>
                    <a:cubicBezTo>
                      <a:pt x="355" y="1210"/>
                      <a:pt x="1629" y="759"/>
                      <a:pt x="1452" y="355"/>
                    </a:cubicBezTo>
                    <a:cubicBezTo>
                      <a:pt x="1332" y="85"/>
                      <a:pt x="1100" y="1"/>
                      <a:pt x="857" y="1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9" name="Google Shape;1449;p35"/>
              <p:cNvSpPr/>
              <p:nvPr/>
            </p:nvSpPr>
            <p:spPr>
              <a:xfrm>
                <a:off x="5281075" y="2436275"/>
                <a:ext cx="31075" cy="29875"/>
              </a:xfrm>
              <a:custGeom>
                <a:avLst/>
                <a:gdLst/>
                <a:ahLst/>
                <a:cxnLst/>
                <a:rect l="l" t="t" r="r" b="b"/>
                <a:pathLst>
                  <a:path w="1243" h="1195" extrusionOk="0">
                    <a:moveTo>
                      <a:pt x="882" y="0"/>
                    </a:moveTo>
                    <a:cubicBezTo>
                      <a:pt x="522" y="0"/>
                      <a:pt x="1" y="388"/>
                      <a:pt x="1" y="388"/>
                    </a:cubicBezTo>
                    <a:cubicBezTo>
                      <a:pt x="1" y="388"/>
                      <a:pt x="306" y="261"/>
                      <a:pt x="558" y="261"/>
                    </a:cubicBezTo>
                    <a:cubicBezTo>
                      <a:pt x="676" y="261"/>
                      <a:pt x="783" y="289"/>
                      <a:pt x="839" y="372"/>
                    </a:cubicBezTo>
                    <a:cubicBezTo>
                      <a:pt x="1017" y="614"/>
                      <a:pt x="114" y="1194"/>
                      <a:pt x="114" y="1194"/>
                    </a:cubicBezTo>
                    <a:cubicBezTo>
                      <a:pt x="114" y="1194"/>
                      <a:pt x="1243" y="807"/>
                      <a:pt x="1210" y="340"/>
                    </a:cubicBezTo>
                    <a:cubicBezTo>
                      <a:pt x="1185" y="86"/>
                      <a:pt x="1051" y="0"/>
                      <a:pt x="882" y="0"/>
                    </a:cubicBezTo>
                    <a:close/>
                  </a:path>
                </a:pathLst>
              </a:custGeom>
              <a:solidFill>
                <a:srgbClr val="EF81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33" name="Picture 132">
            <a:extLst>
              <a:ext uri="{FF2B5EF4-FFF2-40B4-BE49-F238E27FC236}">
                <a16:creationId xmlns:a16="http://schemas.microsoft.com/office/drawing/2014/main" id="{4ED0AFDE-2B27-4EBA-BBED-E2C315593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7" y="569774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130" name="Google Shape;3282;p72">
            <a:extLst>
              <a:ext uri="{FF2B5EF4-FFF2-40B4-BE49-F238E27FC236}">
                <a16:creationId xmlns:a16="http://schemas.microsoft.com/office/drawing/2014/main" id="{8906C014-A7A4-4DD2-8904-4933A574C804}"/>
              </a:ext>
            </a:extLst>
          </p:cNvPr>
          <p:cNvGrpSpPr/>
          <p:nvPr/>
        </p:nvGrpSpPr>
        <p:grpSpPr>
          <a:xfrm>
            <a:off x="241316" y="1735243"/>
            <a:ext cx="369806" cy="293209"/>
            <a:chOff x="4854075" y="2527625"/>
            <a:chExt cx="56000" cy="59050"/>
          </a:xfrm>
        </p:grpSpPr>
        <p:sp>
          <p:nvSpPr>
            <p:cNvPr id="131" name="Google Shape;3283;p72">
              <a:extLst>
                <a:ext uri="{FF2B5EF4-FFF2-40B4-BE49-F238E27FC236}">
                  <a16:creationId xmlns:a16="http://schemas.microsoft.com/office/drawing/2014/main" id="{0E0C6A1C-2287-4C17-9221-7A7FD3FE8501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284;p72">
              <a:extLst>
                <a:ext uri="{FF2B5EF4-FFF2-40B4-BE49-F238E27FC236}">
                  <a16:creationId xmlns:a16="http://schemas.microsoft.com/office/drawing/2014/main" id="{8616FBDE-307C-413E-B569-50C529C798FB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3282;p72">
            <a:extLst>
              <a:ext uri="{FF2B5EF4-FFF2-40B4-BE49-F238E27FC236}">
                <a16:creationId xmlns:a16="http://schemas.microsoft.com/office/drawing/2014/main" id="{91444335-3AD7-444D-AEAF-4B58C57BD49E}"/>
              </a:ext>
            </a:extLst>
          </p:cNvPr>
          <p:cNvGrpSpPr/>
          <p:nvPr/>
        </p:nvGrpSpPr>
        <p:grpSpPr>
          <a:xfrm>
            <a:off x="233768" y="2610586"/>
            <a:ext cx="369806" cy="293209"/>
            <a:chOff x="4854075" y="2527625"/>
            <a:chExt cx="56000" cy="59050"/>
          </a:xfrm>
        </p:grpSpPr>
        <p:sp>
          <p:nvSpPr>
            <p:cNvPr id="135" name="Google Shape;3283;p72">
              <a:extLst>
                <a:ext uri="{FF2B5EF4-FFF2-40B4-BE49-F238E27FC236}">
                  <a16:creationId xmlns:a16="http://schemas.microsoft.com/office/drawing/2014/main" id="{237968CE-D36E-469E-BB66-69AFCC653FCF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284;p72">
              <a:extLst>
                <a:ext uri="{FF2B5EF4-FFF2-40B4-BE49-F238E27FC236}">
                  <a16:creationId xmlns:a16="http://schemas.microsoft.com/office/drawing/2014/main" id="{ABC6BBC1-7532-4683-885F-7979CDAE1018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3282;p72">
            <a:extLst>
              <a:ext uri="{FF2B5EF4-FFF2-40B4-BE49-F238E27FC236}">
                <a16:creationId xmlns:a16="http://schemas.microsoft.com/office/drawing/2014/main" id="{0C8C4201-024C-48CC-BA6C-39EF70528910}"/>
              </a:ext>
            </a:extLst>
          </p:cNvPr>
          <p:cNvGrpSpPr/>
          <p:nvPr/>
        </p:nvGrpSpPr>
        <p:grpSpPr>
          <a:xfrm>
            <a:off x="225548" y="3225153"/>
            <a:ext cx="369806" cy="293209"/>
            <a:chOff x="4854075" y="2527625"/>
            <a:chExt cx="56000" cy="59050"/>
          </a:xfrm>
        </p:grpSpPr>
        <p:sp>
          <p:nvSpPr>
            <p:cNvPr id="138" name="Google Shape;3283;p72">
              <a:extLst>
                <a:ext uri="{FF2B5EF4-FFF2-40B4-BE49-F238E27FC236}">
                  <a16:creationId xmlns:a16="http://schemas.microsoft.com/office/drawing/2014/main" id="{4D5C3FF6-3A7A-4503-8052-0999874F505E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284;p72">
              <a:extLst>
                <a:ext uri="{FF2B5EF4-FFF2-40B4-BE49-F238E27FC236}">
                  <a16:creationId xmlns:a16="http://schemas.microsoft.com/office/drawing/2014/main" id="{5970A05A-192A-431A-9B3B-3FA1F8B29175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3282;p72">
            <a:extLst>
              <a:ext uri="{FF2B5EF4-FFF2-40B4-BE49-F238E27FC236}">
                <a16:creationId xmlns:a16="http://schemas.microsoft.com/office/drawing/2014/main" id="{73526232-6869-4812-81B0-3D3FC72D06EE}"/>
              </a:ext>
            </a:extLst>
          </p:cNvPr>
          <p:cNvGrpSpPr/>
          <p:nvPr/>
        </p:nvGrpSpPr>
        <p:grpSpPr>
          <a:xfrm>
            <a:off x="225548" y="3845024"/>
            <a:ext cx="369806" cy="293209"/>
            <a:chOff x="4854075" y="2527625"/>
            <a:chExt cx="56000" cy="59050"/>
          </a:xfrm>
        </p:grpSpPr>
        <p:sp>
          <p:nvSpPr>
            <p:cNvPr id="141" name="Google Shape;3283;p72">
              <a:extLst>
                <a:ext uri="{FF2B5EF4-FFF2-40B4-BE49-F238E27FC236}">
                  <a16:creationId xmlns:a16="http://schemas.microsoft.com/office/drawing/2014/main" id="{2250C166-3D0F-4324-9CCF-C0B9808917C6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284;p72">
              <a:extLst>
                <a:ext uri="{FF2B5EF4-FFF2-40B4-BE49-F238E27FC236}">
                  <a16:creationId xmlns:a16="http://schemas.microsoft.com/office/drawing/2014/main" id="{5BA80224-823B-4FFA-92E9-BCC5B502A3FE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3282;p72">
            <a:extLst>
              <a:ext uri="{FF2B5EF4-FFF2-40B4-BE49-F238E27FC236}">
                <a16:creationId xmlns:a16="http://schemas.microsoft.com/office/drawing/2014/main" id="{808FA311-64D8-457E-B6F1-FD38902371D8}"/>
              </a:ext>
            </a:extLst>
          </p:cNvPr>
          <p:cNvGrpSpPr/>
          <p:nvPr/>
        </p:nvGrpSpPr>
        <p:grpSpPr>
          <a:xfrm>
            <a:off x="225548" y="4469894"/>
            <a:ext cx="369806" cy="293209"/>
            <a:chOff x="4854075" y="2527625"/>
            <a:chExt cx="56000" cy="59050"/>
          </a:xfrm>
        </p:grpSpPr>
        <p:sp>
          <p:nvSpPr>
            <p:cNvPr id="144" name="Google Shape;3283;p72">
              <a:extLst>
                <a:ext uri="{FF2B5EF4-FFF2-40B4-BE49-F238E27FC236}">
                  <a16:creationId xmlns:a16="http://schemas.microsoft.com/office/drawing/2014/main" id="{D3C52750-D0FD-4EF6-A38D-05FEED948136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284;p72">
              <a:extLst>
                <a:ext uri="{FF2B5EF4-FFF2-40B4-BE49-F238E27FC236}">
                  <a16:creationId xmlns:a16="http://schemas.microsoft.com/office/drawing/2014/main" id="{AE365CFA-422E-4AFC-A5E0-AFCA6D37FA14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" name="Google Shape;3282;p72">
            <a:extLst>
              <a:ext uri="{FF2B5EF4-FFF2-40B4-BE49-F238E27FC236}">
                <a16:creationId xmlns:a16="http://schemas.microsoft.com/office/drawing/2014/main" id="{A98BBA25-DCEC-4873-9B19-F3F25DA36C08}"/>
              </a:ext>
            </a:extLst>
          </p:cNvPr>
          <p:cNvGrpSpPr/>
          <p:nvPr/>
        </p:nvGrpSpPr>
        <p:grpSpPr>
          <a:xfrm>
            <a:off x="225548" y="5085799"/>
            <a:ext cx="369806" cy="293209"/>
            <a:chOff x="4854075" y="2527625"/>
            <a:chExt cx="56000" cy="59050"/>
          </a:xfrm>
        </p:grpSpPr>
        <p:sp>
          <p:nvSpPr>
            <p:cNvPr id="147" name="Google Shape;3283;p72">
              <a:extLst>
                <a:ext uri="{FF2B5EF4-FFF2-40B4-BE49-F238E27FC236}">
                  <a16:creationId xmlns:a16="http://schemas.microsoft.com/office/drawing/2014/main" id="{3454D116-0586-419B-87DC-04D373824E45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284;p72">
              <a:extLst>
                <a:ext uri="{FF2B5EF4-FFF2-40B4-BE49-F238E27FC236}">
                  <a16:creationId xmlns:a16="http://schemas.microsoft.com/office/drawing/2014/main" id="{8359B7A6-648F-4B7F-9496-099A42EF6156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A562B92-E9A7-4491-83EC-C34F8AF5755F}"/>
              </a:ext>
            </a:extLst>
          </p:cNvPr>
          <p:cNvSpPr txBox="1"/>
          <p:nvPr/>
        </p:nvSpPr>
        <p:spPr>
          <a:xfrm>
            <a:off x="599861" y="2511751"/>
            <a:ext cx="810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What were the reasons you consider to apply for this university?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0CAEDC11-C42C-495F-A492-DDC5DA2CC7ED}"/>
              </a:ext>
            </a:extLst>
          </p:cNvPr>
          <p:cNvSpPr txBox="1"/>
          <p:nvPr/>
        </p:nvSpPr>
        <p:spPr>
          <a:xfrm>
            <a:off x="591369" y="3131632"/>
            <a:ext cx="7602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Tell us the story how you decided to study your recent major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A06A356-001B-4785-90F1-124BC955B1FB}"/>
              </a:ext>
            </a:extLst>
          </p:cNvPr>
          <p:cNvSpPr txBox="1"/>
          <p:nvPr/>
        </p:nvSpPr>
        <p:spPr>
          <a:xfrm>
            <a:off x="582877" y="3751513"/>
            <a:ext cx="7681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As a freshman how do you feel when you move to university?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B4388E7A-3BD2-49E9-B7BA-2D7073B91B5D}"/>
              </a:ext>
            </a:extLst>
          </p:cNvPr>
          <p:cNvSpPr txBox="1"/>
          <p:nvPr/>
        </p:nvSpPr>
        <p:spPr>
          <a:xfrm>
            <a:off x="574385" y="4371394"/>
            <a:ext cx="8407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How did Covid pandemic affect your study progress last semester?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EB0EA2A-9F26-449E-AC5B-801A7F5FB17F}"/>
              </a:ext>
            </a:extLst>
          </p:cNvPr>
          <p:cNvSpPr txBox="1"/>
          <p:nvPr/>
        </p:nvSpPr>
        <p:spPr>
          <a:xfrm>
            <a:off x="565893" y="4991275"/>
            <a:ext cx="9928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Point out few differences between high school teachers and university lecturers</a:t>
            </a:r>
          </a:p>
        </p:txBody>
      </p:sp>
    </p:spTree>
    <p:extLst>
      <p:ext uri="{BB962C8B-B14F-4D97-AF65-F5344CB8AC3E}">
        <p14:creationId xmlns:p14="http://schemas.microsoft.com/office/powerpoint/2010/main" val="1734846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" grpId="0"/>
      <p:bldP spid="2" grpId="0"/>
      <p:bldP spid="149" grpId="0"/>
      <p:bldP spid="150" grpId="0"/>
      <p:bldP spid="151" grpId="0"/>
      <p:bldP spid="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p37"/>
          <p:cNvSpPr txBox="1">
            <a:spLocks noGrp="1"/>
          </p:cNvSpPr>
          <p:nvPr>
            <p:ph type="title"/>
          </p:nvPr>
        </p:nvSpPr>
        <p:spPr>
          <a:xfrm>
            <a:off x="3599504" y="552055"/>
            <a:ext cx="4995574" cy="136486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7200" dirty="0">
                <a:ln w="1905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Forte" panose="03060902040502070203" pitchFamily="66" charset="0"/>
              </a:rPr>
              <a:t>Minigame 2</a:t>
            </a:r>
            <a:endParaRPr sz="7200" dirty="0">
              <a:ln w="19050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BD3E980-BB62-4916-96DB-F08128EB6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37" y="569774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1210E4-2925-46ED-861F-55AA7656854F}"/>
              </a:ext>
            </a:extLst>
          </p:cNvPr>
          <p:cNvSpPr txBox="1"/>
          <p:nvPr/>
        </p:nvSpPr>
        <p:spPr>
          <a:xfrm>
            <a:off x="3951310" y="2767051"/>
            <a:ext cx="43052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 w="1905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Forte" panose="03060902040502070203" pitchFamily="66" charset="0"/>
              </a:rPr>
              <a:t>The Mind</a:t>
            </a:r>
          </a:p>
        </p:txBody>
      </p:sp>
    </p:spTree>
    <p:extLst>
      <p:ext uri="{BB962C8B-B14F-4D97-AF65-F5344CB8AC3E}">
        <p14:creationId xmlns:p14="http://schemas.microsoft.com/office/powerpoint/2010/main" val="884602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1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1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1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1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150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50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50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Google Shape;1727;p43"/>
          <p:cNvSpPr txBox="1">
            <a:spLocks noGrp="1"/>
          </p:cNvSpPr>
          <p:nvPr>
            <p:ph type="title"/>
          </p:nvPr>
        </p:nvSpPr>
        <p:spPr>
          <a:xfrm>
            <a:off x="920654" y="2492410"/>
            <a:ext cx="5517093" cy="187318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0666" dirty="0">
                <a:latin typeface="Forte" panose="03060902040502070203" pitchFamily="66" charset="0"/>
              </a:rPr>
              <a:t>Debate</a:t>
            </a:r>
            <a:endParaRPr sz="10666" dirty="0">
              <a:latin typeface="Forte" panose="03060902040502070203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8CE09-2835-417D-B180-7756A77A8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37" y="569774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14194780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p53"/>
          <p:cNvSpPr txBox="1">
            <a:spLocks noGrp="1"/>
          </p:cNvSpPr>
          <p:nvPr>
            <p:ph type="title"/>
          </p:nvPr>
        </p:nvSpPr>
        <p:spPr>
          <a:xfrm>
            <a:off x="2270200" y="2599475"/>
            <a:ext cx="7651600" cy="165904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The hybrid working has become prevalent. What would be the pros and cons if this post-pandemic working trend forayed into educational environment? </a:t>
            </a:r>
            <a:endParaRPr sz="2800" dirty="0">
              <a:solidFill>
                <a:schemeClr val="bg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pSp>
        <p:nvGrpSpPr>
          <p:cNvPr id="2169" name="Google Shape;2169;p53"/>
          <p:cNvGrpSpPr/>
          <p:nvPr/>
        </p:nvGrpSpPr>
        <p:grpSpPr>
          <a:xfrm>
            <a:off x="0" y="457199"/>
            <a:ext cx="1703031" cy="1867319"/>
            <a:chOff x="372602" y="1224362"/>
            <a:chExt cx="2243967" cy="2650699"/>
          </a:xfrm>
        </p:grpSpPr>
        <p:grpSp>
          <p:nvGrpSpPr>
            <p:cNvPr id="2170" name="Google Shape;2170;p53"/>
            <p:cNvGrpSpPr/>
            <p:nvPr/>
          </p:nvGrpSpPr>
          <p:grpSpPr>
            <a:xfrm rot="10618140">
              <a:off x="1032555" y="1509331"/>
              <a:ext cx="1334225" cy="2135067"/>
              <a:chOff x="2530828" y="1372498"/>
              <a:chExt cx="1301640" cy="2082923"/>
            </a:xfrm>
          </p:grpSpPr>
          <p:sp>
            <p:nvSpPr>
              <p:cNvPr id="2171" name="Google Shape;2171;p53"/>
              <p:cNvSpPr/>
              <p:nvPr/>
            </p:nvSpPr>
            <p:spPr>
              <a:xfrm>
                <a:off x="2530828" y="1372498"/>
                <a:ext cx="204536" cy="247187"/>
              </a:xfrm>
              <a:custGeom>
                <a:avLst/>
                <a:gdLst/>
                <a:ahLst/>
                <a:cxnLst/>
                <a:rect l="l" t="t" r="r" b="b"/>
                <a:pathLst>
                  <a:path w="12430" h="15022" extrusionOk="0">
                    <a:moveTo>
                      <a:pt x="0" y="0"/>
                    </a:moveTo>
                    <a:lnTo>
                      <a:pt x="2899" y="15021"/>
                    </a:lnTo>
                    <a:lnTo>
                      <a:pt x="12430" y="9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72" name="Google Shape;2172;p53"/>
              <p:cNvSpPr/>
              <p:nvPr/>
            </p:nvSpPr>
            <p:spPr>
              <a:xfrm>
                <a:off x="2571291" y="1514143"/>
                <a:ext cx="1261177" cy="1941279"/>
              </a:xfrm>
              <a:custGeom>
                <a:avLst/>
                <a:gdLst/>
                <a:ahLst/>
                <a:cxnLst/>
                <a:rect l="l" t="t" r="r" b="b"/>
                <a:pathLst>
                  <a:path w="76644" h="117975" extrusionOk="0">
                    <a:moveTo>
                      <a:pt x="9532" y="1"/>
                    </a:moveTo>
                    <a:lnTo>
                      <a:pt x="1" y="5710"/>
                    </a:lnTo>
                    <a:lnTo>
                      <a:pt x="67113" y="117974"/>
                    </a:lnTo>
                    <a:lnTo>
                      <a:pt x="76644" y="112308"/>
                    </a:lnTo>
                    <a:lnTo>
                      <a:pt x="953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73" name="Google Shape;2173;p53"/>
              <p:cNvSpPr/>
              <p:nvPr/>
            </p:nvSpPr>
            <p:spPr>
              <a:xfrm>
                <a:off x="2697781" y="1577396"/>
                <a:ext cx="1056641" cy="1749002"/>
              </a:xfrm>
              <a:custGeom>
                <a:avLst/>
                <a:gdLst/>
                <a:ahLst/>
                <a:cxnLst/>
                <a:rect l="l" t="t" r="r" b="b"/>
                <a:pathLst>
                  <a:path w="64214" h="106290" extrusionOk="0">
                    <a:moveTo>
                      <a:pt x="729" y="1"/>
                    </a:moveTo>
                    <a:cubicBezTo>
                      <a:pt x="616" y="1"/>
                      <a:pt x="500" y="35"/>
                      <a:pt x="395" y="110"/>
                    </a:cubicBezTo>
                    <a:cubicBezTo>
                      <a:pt x="88" y="285"/>
                      <a:pt x="0" y="681"/>
                      <a:pt x="176" y="988"/>
                    </a:cubicBezTo>
                    <a:lnTo>
                      <a:pt x="62896" y="105961"/>
                    </a:lnTo>
                    <a:cubicBezTo>
                      <a:pt x="63011" y="106163"/>
                      <a:pt x="63222" y="106289"/>
                      <a:pt x="63453" y="106289"/>
                    </a:cubicBezTo>
                    <a:cubicBezTo>
                      <a:pt x="63573" y="106289"/>
                      <a:pt x="63698" y="106255"/>
                      <a:pt x="63818" y="106180"/>
                    </a:cubicBezTo>
                    <a:cubicBezTo>
                      <a:pt x="64126" y="106005"/>
                      <a:pt x="64213" y="105609"/>
                      <a:pt x="64038" y="105302"/>
                    </a:cubicBezTo>
                    <a:lnTo>
                      <a:pt x="1274" y="329"/>
                    </a:lnTo>
                    <a:cubicBezTo>
                      <a:pt x="1158" y="127"/>
                      <a:pt x="947" y="1"/>
                      <a:pt x="729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74" name="Google Shape;2174;p53"/>
              <p:cNvSpPr/>
              <p:nvPr/>
            </p:nvSpPr>
            <p:spPr>
              <a:xfrm>
                <a:off x="2642130" y="1610240"/>
                <a:ext cx="1056641" cy="1749084"/>
              </a:xfrm>
              <a:custGeom>
                <a:avLst/>
                <a:gdLst/>
                <a:ahLst/>
                <a:cxnLst/>
                <a:rect l="l" t="t" r="r" b="b"/>
                <a:pathLst>
                  <a:path w="64214" h="106295" extrusionOk="0">
                    <a:moveTo>
                      <a:pt x="732" y="1"/>
                    </a:moveTo>
                    <a:cubicBezTo>
                      <a:pt x="617" y="1"/>
                      <a:pt x="501" y="30"/>
                      <a:pt x="395" y="90"/>
                    </a:cubicBezTo>
                    <a:cubicBezTo>
                      <a:pt x="88" y="310"/>
                      <a:pt x="0" y="705"/>
                      <a:pt x="176" y="1012"/>
                    </a:cubicBezTo>
                    <a:lnTo>
                      <a:pt x="62896" y="105985"/>
                    </a:lnTo>
                    <a:cubicBezTo>
                      <a:pt x="63011" y="106187"/>
                      <a:pt x="63221" y="106294"/>
                      <a:pt x="63439" y="106294"/>
                    </a:cubicBezTo>
                    <a:cubicBezTo>
                      <a:pt x="63553" y="106294"/>
                      <a:pt x="63669" y="106265"/>
                      <a:pt x="63774" y="106205"/>
                    </a:cubicBezTo>
                    <a:cubicBezTo>
                      <a:pt x="64082" y="106029"/>
                      <a:pt x="64213" y="105634"/>
                      <a:pt x="64038" y="105326"/>
                    </a:cubicBezTo>
                    <a:lnTo>
                      <a:pt x="1318" y="310"/>
                    </a:lnTo>
                    <a:cubicBezTo>
                      <a:pt x="1173" y="108"/>
                      <a:pt x="953" y="1"/>
                      <a:pt x="732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75" name="Google Shape;2175;p53"/>
              <p:cNvSpPr/>
              <p:nvPr/>
            </p:nvSpPr>
            <p:spPr>
              <a:xfrm>
                <a:off x="2530828" y="1372498"/>
                <a:ext cx="64339" cy="77339"/>
              </a:xfrm>
              <a:custGeom>
                <a:avLst/>
                <a:gdLst/>
                <a:ahLst/>
                <a:cxnLst/>
                <a:rect l="l" t="t" r="r" b="b"/>
                <a:pathLst>
                  <a:path w="3910" h="4700" extrusionOk="0">
                    <a:moveTo>
                      <a:pt x="0" y="0"/>
                    </a:moveTo>
                    <a:lnTo>
                      <a:pt x="922" y="4700"/>
                    </a:lnTo>
                    <a:lnTo>
                      <a:pt x="3909" y="29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2292E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76" name="Google Shape;2176;p53"/>
            <p:cNvGrpSpPr/>
            <p:nvPr/>
          </p:nvGrpSpPr>
          <p:grpSpPr>
            <a:xfrm rot="-540556">
              <a:off x="550645" y="1344710"/>
              <a:ext cx="1726933" cy="2410004"/>
              <a:chOff x="129157" y="732130"/>
              <a:chExt cx="1726869" cy="2409914"/>
            </a:xfrm>
          </p:grpSpPr>
          <p:grpSp>
            <p:nvGrpSpPr>
              <p:cNvPr id="2177" name="Google Shape;2177;p53"/>
              <p:cNvGrpSpPr/>
              <p:nvPr/>
            </p:nvGrpSpPr>
            <p:grpSpPr>
              <a:xfrm rot="805243">
                <a:off x="364763" y="848111"/>
                <a:ext cx="1255656" cy="2177952"/>
                <a:chOff x="2711504" y="1079780"/>
                <a:chExt cx="1225042" cy="2124851"/>
              </a:xfrm>
            </p:grpSpPr>
            <p:sp>
              <p:nvSpPr>
                <p:cNvPr id="2178" name="Google Shape;2178;p53"/>
                <p:cNvSpPr/>
                <p:nvPr/>
              </p:nvSpPr>
              <p:spPr>
                <a:xfrm>
                  <a:off x="2711504" y="1079780"/>
                  <a:ext cx="198052" cy="248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36" h="15110" extrusionOk="0">
                      <a:moveTo>
                        <a:pt x="1" y="1"/>
                      </a:moveTo>
                      <a:lnTo>
                        <a:pt x="2284" y="15110"/>
                      </a:lnTo>
                      <a:lnTo>
                        <a:pt x="12035" y="979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9" name="Google Shape;2179;p53"/>
                <p:cNvSpPr/>
                <p:nvPr/>
              </p:nvSpPr>
              <p:spPr>
                <a:xfrm>
                  <a:off x="2742588" y="1228665"/>
                  <a:ext cx="1193958" cy="1975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59" h="120083" extrusionOk="0">
                      <a:moveTo>
                        <a:pt x="9751" y="1"/>
                      </a:moveTo>
                      <a:lnTo>
                        <a:pt x="0" y="5359"/>
                      </a:lnTo>
                      <a:lnTo>
                        <a:pt x="62808" y="120082"/>
                      </a:lnTo>
                      <a:lnTo>
                        <a:pt x="72559" y="114768"/>
                      </a:lnTo>
                      <a:lnTo>
                        <a:pt x="975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0" name="Google Shape;2180;p53"/>
                <p:cNvSpPr/>
                <p:nvPr/>
              </p:nvSpPr>
              <p:spPr>
                <a:xfrm>
                  <a:off x="2711504" y="1079780"/>
                  <a:ext cx="62167" cy="780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8" h="4745" extrusionOk="0">
                      <a:moveTo>
                        <a:pt x="1" y="1"/>
                      </a:moveTo>
                      <a:lnTo>
                        <a:pt x="703" y="4744"/>
                      </a:lnTo>
                      <a:lnTo>
                        <a:pt x="3778" y="307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22292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181" name="Google Shape;2181;p53"/>
              <p:cNvSpPr/>
              <p:nvPr/>
            </p:nvSpPr>
            <p:spPr>
              <a:xfrm rot="805344">
                <a:off x="515775" y="1073125"/>
                <a:ext cx="1014859" cy="1831613"/>
              </a:xfrm>
              <a:custGeom>
                <a:avLst/>
                <a:gdLst/>
                <a:ahLst/>
                <a:cxnLst/>
                <a:rect l="l" t="t" r="r" b="b"/>
                <a:pathLst>
                  <a:path w="60173" h="108600" extrusionOk="0">
                    <a:moveTo>
                      <a:pt x="737" y="0"/>
                    </a:moveTo>
                    <a:cubicBezTo>
                      <a:pt x="636" y="0"/>
                      <a:pt x="534" y="25"/>
                      <a:pt x="440" y="79"/>
                    </a:cubicBezTo>
                    <a:cubicBezTo>
                      <a:pt x="88" y="254"/>
                      <a:pt x="0" y="650"/>
                      <a:pt x="176" y="1001"/>
                    </a:cubicBezTo>
                    <a:lnTo>
                      <a:pt x="58855" y="108258"/>
                    </a:lnTo>
                    <a:cubicBezTo>
                      <a:pt x="58977" y="108471"/>
                      <a:pt x="59205" y="108600"/>
                      <a:pt x="59451" y="108600"/>
                    </a:cubicBezTo>
                    <a:cubicBezTo>
                      <a:pt x="59559" y="108600"/>
                      <a:pt x="59670" y="108575"/>
                      <a:pt x="59778" y="108521"/>
                    </a:cubicBezTo>
                    <a:cubicBezTo>
                      <a:pt x="60085" y="108345"/>
                      <a:pt x="60173" y="107950"/>
                      <a:pt x="59997" y="107643"/>
                    </a:cubicBezTo>
                    <a:lnTo>
                      <a:pt x="1318" y="342"/>
                    </a:lnTo>
                    <a:cubicBezTo>
                      <a:pt x="1196" y="129"/>
                      <a:pt x="968" y="0"/>
                      <a:pt x="737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82" name="Google Shape;2182;p53"/>
              <p:cNvSpPr/>
              <p:nvPr/>
            </p:nvSpPr>
            <p:spPr>
              <a:xfrm rot="805344">
                <a:off x="451444" y="1090602"/>
                <a:ext cx="1015618" cy="1831630"/>
              </a:xfrm>
              <a:custGeom>
                <a:avLst/>
                <a:gdLst/>
                <a:ahLst/>
                <a:cxnLst/>
                <a:rect l="l" t="t" r="r" b="b"/>
                <a:pathLst>
                  <a:path w="60218" h="108601" extrusionOk="0">
                    <a:moveTo>
                      <a:pt x="739" y="1"/>
                    </a:moveTo>
                    <a:cubicBezTo>
                      <a:pt x="636" y="1"/>
                      <a:pt x="534" y="26"/>
                      <a:pt x="440" y="79"/>
                    </a:cubicBezTo>
                    <a:cubicBezTo>
                      <a:pt x="132" y="255"/>
                      <a:pt x="1" y="650"/>
                      <a:pt x="176" y="958"/>
                    </a:cubicBezTo>
                    <a:lnTo>
                      <a:pt x="58899" y="108258"/>
                    </a:lnTo>
                    <a:cubicBezTo>
                      <a:pt x="59021" y="108472"/>
                      <a:pt x="59249" y="108601"/>
                      <a:pt x="59480" y="108601"/>
                    </a:cubicBezTo>
                    <a:cubicBezTo>
                      <a:pt x="59582" y="108601"/>
                      <a:pt x="59684" y="108576"/>
                      <a:pt x="59778" y="108522"/>
                    </a:cubicBezTo>
                    <a:cubicBezTo>
                      <a:pt x="60085" y="108346"/>
                      <a:pt x="60217" y="107951"/>
                      <a:pt x="60041" y="107643"/>
                    </a:cubicBezTo>
                    <a:lnTo>
                      <a:pt x="1362" y="343"/>
                    </a:lnTo>
                    <a:cubicBezTo>
                      <a:pt x="1210" y="129"/>
                      <a:pt x="973" y="1"/>
                      <a:pt x="739" y="1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83" name="Google Shape;2183;p53"/>
            <p:cNvGrpSpPr/>
            <p:nvPr/>
          </p:nvGrpSpPr>
          <p:grpSpPr>
            <a:xfrm rot="-285990">
              <a:off x="891342" y="1376652"/>
              <a:ext cx="1627397" cy="2422361"/>
              <a:chOff x="460315" y="809121"/>
              <a:chExt cx="1627301" cy="2422219"/>
            </a:xfrm>
          </p:grpSpPr>
          <p:sp>
            <p:nvSpPr>
              <p:cNvPr id="2184" name="Google Shape;2184;p53"/>
              <p:cNvSpPr/>
              <p:nvPr/>
            </p:nvSpPr>
            <p:spPr>
              <a:xfrm rot="805344">
                <a:off x="912036" y="828923"/>
                <a:ext cx="200769" cy="256325"/>
              </a:xfrm>
              <a:custGeom>
                <a:avLst/>
                <a:gdLst/>
                <a:ahLst/>
                <a:cxnLst/>
                <a:rect l="l" t="t" r="r" b="b"/>
                <a:pathLst>
                  <a:path w="11904" h="15198" extrusionOk="0">
                    <a:moveTo>
                      <a:pt x="1" y="0"/>
                    </a:moveTo>
                    <a:lnTo>
                      <a:pt x="2021" y="15197"/>
                    </a:lnTo>
                    <a:lnTo>
                      <a:pt x="11903" y="1005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85" name="Google Shape;2185;p53"/>
              <p:cNvSpPr/>
              <p:nvPr/>
            </p:nvSpPr>
            <p:spPr>
              <a:xfrm rot="805344">
                <a:off x="681339" y="1077888"/>
                <a:ext cx="1185253" cy="2043800"/>
              </a:xfrm>
              <a:custGeom>
                <a:avLst/>
                <a:gdLst/>
                <a:ahLst/>
                <a:cxnLst/>
                <a:rect l="l" t="t" r="r" b="b"/>
                <a:pathLst>
                  <a:path w="70276" h="121181" extrusionOk="0">
                    <a:moveTo>
                      <a:pt x="9883" y="1"/>
                    </a:moveTo>
                    <a:lnTo>
                      <a:pt x="1" y="5140"/>
                    </a:lnTo>
                    <a:lnTo>
                      <a:pt x="60437" y="121181"/>
                    </a:lnTo>
                    <a:lnTo>
                      <a:pt x="70275" y="116042"/>
                    </a:lnTo>
                    <a:lnTo>
                      <a:pt x="988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53"/>
              <p:cNvSpPr/>
              <p:nvPr/>
            </p:nvSpPr>
            <p:spPr>
              <a:xfrm rot="805344">
                <a:off x="818487" y="1148830"/>
                <a:ext cx="977822" cy="1851599"/>
              </a:xfrm>
              <a:custGeom>
                <a:avLst/>
                <a:gdLst/>
                <a:ahLst/>
                <a:cxnLst/>
                <a:rect l="l" t="t" r="r" b="b"/>
                <a:pathLst>
                  <a:path w="57977" h="109785" extrusionOk="0">
                    <a:moveTo>
                      <a:pt x="765" y="0"/>
                    </a:moveTo>
                    <a:cubicBezTo>
                      <a:pt x="658" y="0"/>
                      <a:pt x="547" y="25"/>
                      <a:pt x="439" y="79"/>
                    </a:cubicBezTo>
                    <a:cubicBezTo>
                      <a:pt x="132" y="211"/>
                      <a:pt x="0" y="606"/>
                      <a:pt x="176" y="957"/>
                    </a:cubicBezTo>
                    <a:lnTo>
                      <a:pt x="56659" y="109400"/>
                    </a:lnTo>
                    <a:cubicBezTo>
                      <a:pt x="56782" y="109646"/>
                      <a:pt x="57014" y="109785"/>
                      <a:pt x="57247" y="109785"/>
                    </a:cubicBezTo>
                    <a:cubicBezTo>
                      <a:pt x="57346" y="109785"/>
                      <a:pt x="57446" y="109760"/>
                      <a:pt x="57537" y="109707"/>
                    </a:cubicBezTo>
                    <a:cubicBezTo>
                      <a:pt x="57889" y="109532"/>
                      <a:pt x="57977" y="109136"/>
                      <a:pt x="57845" y="108829"/>
                    </a:cubicBezTo>
                    <a:lnTo>
                      <a:pt x="1318" y="342"/>
                    </a:lnTo>
                    <a:cubicBezTo>
                      <a:pt x="1226" y="129"/>
                      <a:pt x="1008" y="0"/>
                      <a:pt x="765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87" name="Google Shape;2187;p53"/>
              <p:cNvSpPr/>
              <p:nvPr/>
            </p:nvSpPr>
            <p:spPr>
              <a:xfrm rot="805344">
                <a:off x="754507" y="1164792"/>
                <a:ext cx="977822" cy="1851616"/>
              </a:xfrm>
              <a:custGeom>
                <a:avLst/>
                <a:gdLst/>
                <a:ahLst/>
                <a:cxnLst/>
                <a:rect l="l" t="t" r="r" b="b"/>
                <a:pathLst>
                  <a:path w="57977" h="109786" extrusionOk="0">
                    <a:moveTo>
                      <a:pt x="737" y="0"/>
                    </a:moveTo>
                    <a:cubicBezTo>
                      <a:pt x="636" y="0"/>
                      <a:pt x="533" y="25"/>
                      <a:pt x="439" y="79"/>
                    </a:cubicBezTo>
                    <a:cubicBezTo>
                      <a:pt x="132" y="254"/>
                      <a:pt x="0" y="650"/>
                      <a:pt x="176" y="957"/>
                    </a:cubicBezTo>
                    <a:lnTo>
                      <a:pt x="56659" y="109444"/>
                    </a:lnTo>
                    <a:cubicBezTo>
                      <a:pt x="56781" y="109657"/>
                      <a:pt x="57009" y="109786"/>
                      <a:pt x="57240" y="109786"/>
                    </a:cubicBezTo>
                    <a:cubicBezTo>
                      <a:pt x="57341" y="109786"/>
                      <a:pt x="57444" y="109761"/>
                      <a:pt x="57538" y="109707"/>
                    </a:cubicBezTo>
                    <a:cubicBezTo>
                      <a:pt x="57845" y="109531"/>
                      <a:pt x="57977" y="109136"/>
                      <a:pt x="57801" y="108829"/>
                    </a:cubicBezTo>
                    <a:lnTo>
                      <a:pt x="1318" y="342"/>
                    </a:lnTo>
                    <a:cubicBezTo>
                      <a:pt x="1196" y="129"/>
                      <a:pt x="968" y="0"/>
                      <a:pt x="737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88" name="Google Shape;2188;p53"/>
              <p:cNvSpPr/>
              <p:nvPr/>
            </p:nvSpPr>
            <p:spPr>
              <a:xfrm rot="805344">
                <a:off x="934295" y="815330"/>
                <a:ext cx="62993" cy="80753"/>
              </a:xfrm>
              <a:custGeom>
                <a:avLst/>
                <a:gdLst/>
                <a:ahLst/>
                <a:cxnLst/>
                <a:rect l="l" t="t" r="r" b="b"/>
                <a:pathLst>
                  <a:path w="3735" h="4788" extrusionOk="0">
                    <a:moveTo>
                      <a:pt x="1" y="0"/>
                    </a:moveTo>
                    <a:lnTo>
                      <a:pt x="660" y="4788"/>
                    </a:lnTo>
                    <a:lnTo>
                      <a:pt x="3734" y="316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22292E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189" name="Google Shape;2189;p53"/>
          <p:cNvGrpSpPr/>
          <p:nvPr/>
        </p:nvGrpSpPr>
        <p:grpSpPr>
          <a:xfrm rot="622565">
            <a:off x="10126078" y="4400224"/>
            <a:ext cx="1458108" cy="2108327"/>
            <a:chOff x="6380079" y="1385520"/>
            <a:chExt cx="2345046" cy="2372461"/>
          </a:xfrm>
        </p:grpSpPr>
        <p:grpSp>
          <p:nvGrpSpPr>
            <p:cNvPr id="2190" name="Google Shape;2190;p53"/>
            <p:cNvGrpSpPr/>
            <p:nvPr/>
          </p:nvGrpSpPr>
          <p:grpSpPr>
            <a:xfrm rot="-3294888">
              <a:off x="6794846" y="2028832"/>
              <a:ext cx="1482989" cy="1425438"/>
              <a:chOff x="2081328" y="2296191"/>
              <a:chExt cx="1911668" cy="1837481"/>
            </a:xfrm>
          </p:grpSpPr>
          <p:sp>
            <p:nvSpPr>
              <p:cNvPr id="2191" name="Google Shape;2191;p53"/>
              <p:cNvSpPr/>
              <p:nvPr/>
            </p:nvSpPr>
            <p:spPr>
              <a:xfrm>
                <a:off x="2118569" y="2296191"/>
                <a:ext cx="1089522" cy="1430579"/>
              </a:xfrm>
              <a:custGeom>
                <a:avLst/>
                <a:gdLst/>
                <a:ahLst/>
                <a:cxnLst/>
                <a:rect l="l" t="t" r="r" b="b"/>
                <a:pathLst>
                  <a:path w="50116" h="65804" extrusionOk="0">
                    <a:moveTo>
                      <a:pt x="44403" y="1"/>
                    </a:moveTo>
                    <a:cubicBezTo>
                      <a:pt x="43413" y="1"/>
                      <a:pt x="42433" y="466"/>
                      <a:pt x="41814" y="1326"/>
                    </a:cubicBezTo>
                    <a:lnTo>
                      <a:pt x="1" y="60664"/>
                    </a:lnTo>
                    <a:lnTo>
                      <a:pt x="7292" y="65803"/>
                    </a:lnTo>
                    <a:lnTo>
                      <a:pt x="49149" y="6465"/>
                    </a:lnTo>
                    <a:cubicBezTo>
                      <a:pt x="50115" y="5016"/>
                      <a:pt x="49764" y="3083"/>
                      <a:pt x="48359" y="2073"/>
                    </a:cubicBezTo>
                    <a:lnTo>
                      <a:pt x="46206" y="580"/>
                    </a:lnTo>
                    <a:cubicBezTo>
                      <a:pt x="45661" y="188"/>
                      <a:pt x="45030" y="1"/>
                      <a:pt x="4440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2" name="Google Shape;2192;p53"/>
              <p:cNvSpPr/>
              <p:nvPr/>
            </p:nvSpPr>
            <p:spPr>
              <a:xfrm>
                <a:off x="2081328" y="3613134"/>
                <a:ext cx="197682" cy="223465"/>
              </a:xfrm>
              <a:custGeom>
                <a:avLst/>
                <a:gdLst/>
                <a:ahLst/>
                <a:cxnLst/>
                <a:rect l="l" t="t" r="r" b="b"/>
                <a:pathLst>
                  <a:path w="9093" h="10279" extrusionOk="0">
                    <a:moveTo>
                      <a:pt x="1802" y="1"/>
                    </a:moveTo>
                    <a:lnTo>
                      <a:pt x="1" y="10278"/>
                    </a:lnTo>
                    <a:lnTo>
                      <a:pt x="1" y="10278"/>
                    </a:lnTo>
                    <a:lnTo>
                      <a:pt x="9093" y="5139"/>
                    </a:lnTo>
                    <a:lnTo>
                      <a:pt x="180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53"/>
              <p:cNvSpPr/>
              <p:nvPr/>
            </p:nvSpPr>
            <p:spPr>
              <a:xfrm>
                <a:off x="3003749" y="2348890"/>
                <a:ext cx="165202" cy="119374"/>
              </a:xfrm>
              <a:custGeom>
                <a:avLst/>
                <a:gdLst/>
                <a:ahLst/>
                <a:cxnLst/>
                <a:rect l="l" t="t" r="r" b="b"/>
                <a:pathLst>
                  <a:path w="7599" h="5491" extrusionOk="0">
                    <a:moveTo>
                      <a:pt x="132" y="0"/>
                    </a:moveTo>
                    <a:lnTo>
                      <a:pt x="0" y="220"/>
                    </a:lnTo>
                    <a:lnTo>
                      <a:pt x="7467" y="5491"/>
                    </a:lnTo>
                    <a:lnTo>
                      <a:pt x="7599" y="5271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4" name="Google Shape;2194;p53"/>
              <p:cNvSpPr/>
              <p:nvPr/>
            </p:nvSpPr>
            <p:spPr>
              <a:xfrm>
                <a:off x="2139592" y="3584481"/>
                <a:ext cx="157572" cy="112700"/>
              </a:xfrm>
              <a:custGeom>
                <a:avLst/>
                <a:gdLst/>
                <a:ahLst/>
                <a:cxnLst/>
                <a:rect l="l" t="t" r="r" b="b"/>
                <a:pathLst>
                  <a:path w="7248" h="5184" extrusionOk="0">
                    <a:moveTo>
                      <a:pt x="132" y="1"/>
                    </a:moveTo>
                    <a:lnTo>
                      <a:pt x="0" y="177"/>
                    </a:lnTo>
                    <a:lnTo>
                      <a:pt x="7072" y="5184"/>
                    </a:lnTo>
                    <a:lnTo>
                      <a:pt x="7247" y="4964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5" name="Google Shape;2195;p53"/>
              <p:cNvSpPr/>
              <p:nvPr/>
            </p:nvSpPr>
            <p:spPr>
              <a:xfrm>
                <a:off x="2111895" y="3670420"/>
                <a:ext cx="122244" cy="87873"/>
              </a:xfrm>
              <a:custGeom>
                <a:avLst/>
                <a:gdLst/>
                <a:ahLst/>
                <a:cxnLst/>
                <a:rect l="l" t="t" r="r" b="b"/>
                <a:pathLst>
                  <a:path w="5623" h="4042" extrusionOk="0">
                    <a:moveTo>
                      <a:pt x="132" y="1"/>
                    </a:moveTo>
                    <a:lnTo>
                      <a:pt x="0" y="177"/>
                    </a:lnTo>
                    <a:lnTo>
                      <a:pt x="5491" y="4042"/>
                    </a:lnTo>
                    <a:lnTo>
                      <a:pt x="5622" y="3822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53"/>
              <p:cNvSpPr/>
              <p:nvPr/>
            </p:nvSpPr>
            <p:spPr>
              <a:xfrm>
                <a:off x="2118569" y="2410002"/>
                <a:ext cx="1008366" cy="1317727"/>
              </a:xfrm>
              <a:custGeom>
                <a:avLst/>
                <a:gdLst/>
                <a:ahLst/>
                <a:cxnLst/>
                <a:rect l="l" t="t" r="r" b="b"/>
                <a:pathLst>
                  <a:path w="46383" h="60613" extrusionOk="0">
                    <a:moveTo>
                      <a:pt x="39047" y="0"/>
                    </a:moveTo>
                    <a:lnTo>
                      <a:pt x="1" y="55429"/>
                    </a:lnTo>
                    <a:lnTo>
                      <a:pt x="7292" y="60612"/>
                    </a:lnTo>
                    <a:lnTo>
                      <a:pt x="46382" y="5139"/>
                    </a:lnTo>
                    <a:lnTo>
                      <a:pt x="3904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7" name="Google Shape;2197;p53"/>
              <p:cNvSpPr/>
              <p:nvPr/>
            </p:nvSpPr>
            <p:spPr>
              <a:xfrm>
                <a:off x="2118569" y="3567306"/>
                <a:ext cx="191964" cy="160441"/>
              </a:xfrm>
              <a:custGeom>
                <a:avLst/>
                <a:gdLst/>
                <a:ahLst/>
                <a:cxnLst/>
                <a:rect l="l" t="t" r="r" b="b"/>
                <a:pathLst>
                  <a:path w="8830" h="7380" extrusionOk="0">
                    <a:moveTo>
                      <a:pt x="1538" y="0"/>
                    </a:moveTo>
                    <a:lnTo>
                      <a:pt x="1" y="2196"/>
                    </a:lnTo>
                    <a:lnTo>
                      <a:pt x="7292" y="7379"/>
                    </a:lnTo>
                    <a:lnTo>
                      <a:pt x="8829" y="5183"/>
                    </a:lnTo>
                    <a:lnTo>
                      <a:pt x="1538" y="0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8" name="Google Shape;2198;p53"/>
              <p:cNvSpPr/>
              <p:nvPr/>
            </p:nvSpPr>
            <p:spPr>
              <a:xfrm>
                <a:off x="2945485" y="2440547"/>
                <a:ext cx="161398" cy="115570"/>
              </a:xfrm>
              <a:custGeom>
                <a:avLst/>
                <a:gdLst/>
                <a:ahLst/>
                <a:cxnLst/>
                <a:rect l="l" t="t" r="r" b="b"/>
                <a:pathLst>
                  <a:path w="7424" h="5316" extrusionOk="0">
                    <a:moveTo>
                      <a:pt x="133" y="1"/>
                    </a:moveTo>
                    <a:lnTo>
                      <a:pt x="1" y="177"/>
                    </a:lnTo>
                    <a:lnTo>
                      <a:pt x="7292" y="5315"/>
                    </a:lnTo>
                    <a:lnTo>
                      <a:pt x="7424" y="5140"/>
                    </a:lnTo>
                    <a:lnTo>
                      <a:pt x="133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53"/>
              <p:cNvSpPr/>
              <p:nvPr/>
            </p:nvSpPr>
            <p:spPr>
              <a:xfrm>
                <a:off x="2389758" y="2726889"/>
                <a:ext cx="483172" cy="629547"/>
              </a:xfrm>
              <a:custGeom>
                <a:avLst/>
                <a:gdLst/>
                <a:ahLst/>
                <a:cxnLst/>
                <a:rect l="l" t="t" r="r" b="b"/>
                <a:pathLst>
                  <a:path w="22225" h="28958" extrusionOk="0">
                    <a:moveTo>
                      <a:pt x="21122" y="0"/>
                    </a:moveTo>
                    <a:cubicBezTo>
                      <a:pt x="19795" y="0"/>
                      <a:pt x="14736" y="5726"/>
                      <a:pt x="9400" y="13271"/>
                    </a:cubicBezTo>
                    <a:cubicBezTo>
                      <a:pt x="3778" y="21221"/>
                      <a:pt x="1" y="28248"/>
                      <a:pt x="967" y="28907"/>
                    </a:cubicBezTo>
                    <a:cubicBezTo>
                      <a:pt x="1016" y="28941"/>
                      <a:pt x="1077" y="28957"/>
                      <a:pt x="1149" y="28957"/>
                    </a:cubicBezTo>
                    <a:cubicBezTo>
                      <a:pt x="2478" y="28957"/>
                      <a:pt x="7536" y="23271"/>
                      <a:pt x="12870" y="15686"/>
                    </a:cubicBezTo>
                    <a:cubicBezTo>
                      <a:pt x="18448" y="7737"/>
                      <a:pt x="22225" y="709"/>
                      <a:pt x="21303" y="50"/>
                    </a:cubicBezTo>
                    <a:cubicBezTo>
                      <a:pt x="21253" y="17"/>
                      <a:pt x="21193" y="0"/>
                      <a:pt x="211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0" name="Google Shape;2200;p53"/>
              <p:cNvSpPr/>
              <p:nvPr/>
            </p:nvSpPr>
            <p:spPr>
              <a:xfrm>
                <a:off x="2172051" y="3339097"/>
                <a:ext cx="1661480" cy="794575"/>
              </a:xfrm>
              <a:custGeom>
                <a:avLst/>
                <a:gdLst/>
                <a:ahLst/>
                <a:cxnLst/>
                <a:rect l="l" t="t" r="r" b="b"/>
                <a:pathLst>
                  <a:path w="76425" h="36549" extrusionOk="0">
                    <a:moveTo>
                      <a:pt x="73042" y="0"/>
                    </a:moveTo>
                    <a:lnTo>
                      <a:pt x="2504" y="27627"/>
                    </a:lnTo>
                    <a:cubicBezTo>
                      <a:pt x="835" y="28286"/>
                      <a:pt x="0" y="30218"/>
                      <a:pt x="659" y="31931"/>
                    </a:cubicBezTo>
                    <a:lnTo>
                      <a:pt x="1626" y="34435"/>
                    </a:lnTo>
                    <a:cubicBezTo>
                      <a:pt x="2132" y="35751"/>
                      <a:pt x="3390" y="36548"/>
                      <a:pt x="4723" y="36548"/>
                    </a:cubicBezTo>
                    <a:cubicBezTo>
                      <a:pt x="5125" y="36548"/>
                      <a:pt x="5533" y="36476"/>
                      <a:pt x="5930" y="36323"/>
                    </a:cubicBezTo>
                    <a:lnTo>
                      <a:pt x="76424" y="8653"/>
                    </a:lnTo>
                    <a:lnTo>
                      <a:pt x="7304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1" name="Google Shape;2201;p53"/>
              <p:cNvSpPr/>
              <p:nvPr/>
            </p:nvSpPr>
            <p:spPr>
              <a:xfrm>
                <a:off x="3757139" y="3340054"/>
                <a:ext cx="235857" cy="188116"/>
              </a:xfrm>
              <a:custGeom>
                <a:avLst/>
                <a:gdLst/>
                <a:ahLst/>
                <a:cxnLst/>
                <a:rect l="l" t="t" r="r" b="b"/>
                <a:pathLst>
                  <a:path w="10849" h="8653" extrusionOk="0">
                    <a:moveTo>
                      <a:pt x="0" y="0"/>
                    </a:moveTo>
                    <a:lnTo>
                      <a:pt x="3382" y="8653"/>
                    </a:lnTo>
                    <a:lnTo>
                      <a:pt x="10849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53"/>
              <p:cNvSpPr/>
              <p:nvPr/>
            </p:nvSpPr>
            <p:spPr>
              <a:xfrm>
                <a:off x="2257034" y="3924434"/>
                <a:ext cx="81177" cy="194812"/>
              </a:xfrm>
              <a:custGeom>
                <a:avLst/>
                <a:gdLst/>
                <a:ahLst/>
                <a:cxnLst/>
                <a:rect l="l" t="t" r="r" b="b"/>
                <a:pathLst>
                  <a:path w="3734" h="8961" extrusionOk="0">
                    <a:moveTo>
                      <a:pt x="264" y="0"/>
                    </a:moveTo>
                    <a:lnTo>
                      <a:pt x="0" y="88"/>
                    </a:lnTo>
                    <a:lnTo>
                      <a:pt x="3514" y="8960"/>
                    </a:lnTo>
                    <a:lnTo>
                      <a:pt x="3734" y="8872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3" name="Google Shape;2203;p53"/>
              <p:cNvSpPr/>
              <p:nvPr/>
            </p:nvSpPr>
            <p:spPr>
              <a:xfrm>
                <a:off x="3812512" y="3338141"/>
                <a:ext cx="61133" cy="143245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6589" extrusionOk="0">
                    <a:moveTo>
                      <a:pt x="264" y="0"/>
                    </a:moveTo>
                    <a:lnTo>
                      <a:pt x="1" y="88"/>
                    </a:lnTo>
                    <a:lnTo>
                      <a:pt x="2548" y="6588"/>
                    </a:lnTo>
                    <a:lnTo>
                      <a:pt x="2812" y="6501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4" name="Google Shape;2204;p53"/>
              <p:cNvSpPr/>
              <p:nvPr/>
            </p:nvSpPr>
            <p:spPr>
              <a:xfrm>
                <a:off x="2327690" y="3338141"/>
                <a:ext cx="1505843" cy="750530"/>
              </a:xfrm>
              <a:custGeom>
                <a:avLst/>
                <a:gdLst/>
                <a:ahLst/>
                <a:cxnLst/>
                <a:rect l="l" t="t" r="r" b="b"/>
                <a:pathLst>
                  <a:path w="69266" h="34523" extrusionOk="0">
                    <a:moveTo>
                      <a:pt x="65883" y="0"/>
                    </a:moveTo>
                    <a:lnTo>
                      <a:pt x="1" y="25870"/>
                    </a:lnTo>
                    <a:lnTo>
                      <a:pt x="3427" y="34523"/>
                    </a:lnTo>
                    <a:lnTo>
                      <a:pt x="69265" y="8697"/>
                    </a:lnTo>
                    <a:lnTo>
                      <a:pt x="658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5" name="Google Shape;2205;p53"/>
              <p:cNvSpPr/>
              <p:nvPr/>
            </p:nvSpPr>
            <p:spPr>
              <a:xfrm>
                <a:off x="2327690" y="3869040"/>
                <a:ext cx="152810" cy="219639"/>
              </a:xfrm>
              <a:custGeom>
                <a:avLst/>
                <a:gdLst/>
                <a:ahLst/>
                <a:cxnLst/>
                <a:rect l="l" t="t" r="r" b="b"/>
                <a:pathLst>
                  <a:path w="7029" h="10103" extrusionOk="0">
                    <a:moveTo>
                      <a:pt x="3646" y="1"/>
                    </a:moveTo>
                    <a:lnTo>
                      <a:pt x="1" y="1450"/>
                    </a:lnTo>
                    <a:lnTo>
                      <a:pt x="3427" y="10103"/>
                    </a:lnTo>
                    <a:lnTo>
                      <a:pt x="7028" y="8697"/>
                    </a:lnTo>
                    <a:lnTo>
                      <a:pt x="3646" y="1"/>
                    </a:ln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6" name="Google Shape;2206;p53"/>
              <p:cNvSpPr/>
              <p:nvPr/>
            </p:nvSpPr>
            <p:spPr>
              <a:xfrm>
                <a:off x="2362061" y="3883367"/>
                <a:ext cx="79286" cy="190029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8741" extrusionOk="0">
                    <a:moveTo>
                      <a:pt x="220" y="0"/>
                    </a:moveTo>
                    <a:lnTo>
                      <a:pt x="1" y="88"/>
                    </a:lnTo>
                    <a:lnTo>
                      <a:pt x="3383" y="8741"/>
                    </a:lnTo>
                    <a:lnTo>
                      <a:pt x="3646" y="8653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07" name="Google Shape;2207;p53"/>
              <p:cNvSpPr/>
              <p:nvPr/>
            </p:nvSpPr>
            <p:spPr>
              <a:xfrm>
                <a:off x="2675274" y="3579567"/>
                <a:ext cx="763900" cy="305795"/>
              </a:xfrm>
              <a:custGeom>
                <a:avLst/>
                <a:gdLst/>
                <a:ahLst/>
                <a:cxnLst/>
                <a:rect l="l" t="t" r="r" b="b"/>
                <a:pathLst>
                  <a:path w="35138" h="14066" extrusionOk="0">
                    <a:moveTo>
                      <a:pt x="33701" y="0"/>
                    </a:moveTo>
                    <a:cubicBezTo>
                      <a:pt x="31214" y="0"/>
                      <a:pt x="24461" y="1933"/>
                      <a:pt x="16778" y="4971"/>
                    </a:cubicBezTo>
                    <a:cubicBezTo>
                      <a:pt x="7335" y="8660"/>
                      <a:pt x="0" y="12613"/>
                      <a:pt x="439" y="13755"/>
                    </a:cubicBezTo>
                    <a:cubicBezTo>
                      <a:pt x="528" y="13965"/>
                      <a:pt x="873" y="14065"/>
                      <a:pt x="1435" y="14065"/>
                    </a:cubicBezTo>
                    <a:cubicBezTo>
                      <a:pt x="3922" y="14065"/>
                      <a:pt x="10666" y="12108"/>
                      <a:pt x="18403" y="9099"/>
                    </a:cubicBezTo>
                    <a:cubicBezTo>
                      <a:pt x="27846" y="5366"/>
                      <a:pt x="35137" y="1413"/>
                      <a:pt x="34698" y="315"/>
                    </a:cubicBezTo>
                    <a:cubicBezTo>
                      <a:pt x="34616" y="102"/>
                      <a:pt x="34270" y="0"/>
                      <a:pt x="337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8" name="Google Shape;2208;p53"/>
            <p:cNvGrpSpPr/>
            <p:nvPr/>
          </p:nvGrpSpPr>
          <p:grpSpPr>
            <a:xfrm rot="-8461934">
              <a:off x="7148108" y="1612957"/>
              <a:ext cx="1122323" cy="1843118"/>
              <a:chOff x="5622961" y="694102"/>
              <a:chExt cx="1446628" cy="2375704"/>
            </a:xfrm>
          </p:grpSpPr>
          <p:sp>
            <p:nvSpPr>
              <p:cNvPr id="2209" name="Google Shape;2209;p53"/>
              <p:cNvSpPr/>
              <p:nvPr/>
            </p:nvSpPr>
            <p:spPr>
              <a:xfrm>
                <a:off x="5925652" y="1356378"/>
                <a:ext cx="105178" cy="89264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4106" extrusionOk="0">
                    <a:moveTo>
                      <a:pt x="2701" y="0"/>
                    </a:moveTo>
                    <a:cubicBezTo>
                      <a:pt x="2244" y="0"/>
                      <a:pt x="1773" y="155"/>
                      <a:pt x="1362" y="502"/>
                    </a:cubicBezTo>
                    <a:cubicBezTo>
                      <a:pt x="0" y="1732"/>
                      <a:pt x="791" y="3972"/>
                      <a:pt x="2592" y="4104"/>
                    </a:cubicBezTo>
                    <a:cubicBezTo>
                      <a:pt x="2621" y="4105"/>
                      <a:pt x="2649" y="4105"/>
                      <a:pt x="2678" y="4105"/>
                    </a:cubicBezTo>
                    <a:cubicBezTo>
                      <a:pt x="3782" y="4105"/>
                      <a:pt x="4701" y="3285"/>
                      <a:pt x="4744" y="2215"/>
                    </a:cubicBezTo>
                    <a:cubicBezTo>
                      <a:pt x="4837" y="910"/>
                      <a:pt x="3809" y="0"/>
                      <a:pt x="2701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0" name="Google Shape;2210;p53"/>
              <p:cNvSpPr/>
              <p:nvPr/>
            </p:nvSpPr>
            <p:spPr>
              <a:xfrm>
                <a:off x="5994395" y="1206869"/>
                <a:ext cx="44893" cy="215813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9927" extrusionOk="0">
                    <a:moveTo>
                      <a:pt x="1406" y="0"/>
                    </a:moveTo>
                    <a:cubicBezTo>
                      <a:pt x="1055" y="0"/>
                      <a:pt x="747" y="264"/>
                      <a:pt x="703" y="615"/>
                    </a:cubicBezTo>
                    <a:lnTo>
                      <a:pt x="45" y="9224"/>
                    </a:lnTo>
                    <a:cubicBezTo>
                      <a:pt x="1" y="9575"/>
                      <a:pt x="264" y="9883"/>
                      <a:pt x="660" y="9926"/>
                    </a:cubicBezTo>
                    <a:cubicBezTo>
                      <a:pt x="1011" y="9926"/>
                      <a:pt x="1318" y="9663"/>
                      <a:pt x="1362" y="9312"/>
                    </a:cubicBezTo>
                    <a:lnTo>
                      <a:pt x="2021" y="703"/>
                    </a:lnTo>
                    <a:cubicBezTo>
                      <a:pt x="2065" y="352"/>
                      <a:pt x="1758" y="44"/>
                      <a:pt x="1406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1" name="Google Shape;2211;p53"/>
              <p:cNvSpPr/>
              <p:nvPr/>
            </p:nvSpPr>
            <p:spPr>
              <a:xfrm>
                <a:off x="5956197" y="1203913"/>
                <a:ext cx="43958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9931" extrusionOk="0">
                    <a:moveTo>
                      <a:pt x="1331" y="0"/>
                    </a:moveTo>
                    <a:cubicBezTo>
                      <a:pt x="973" y="0"/>
                      <a:pt x="701" y="291"/>
                      <a:pt x="660" y="619"/>
                    </a:cubicBezTo>
                    <a:lnTo>
                      <a:pt x="1" y="9184"/>
                    </a:lnTo>
                    <a:cubicBezTo>
                      <a:pt x="1" y="9579"/>
                      <a:pt x="264" y="9887"/>
                      <a:pt x="616" y="9931"/>
                    </a:cubicBezTo>
                    <a:cubicBezTo>
                      <a:pt x="1011" y="9931"/>
                      <a:pt x="1318" y="9667"/>
                      <a:pt x="1362" y="9316"/>
                    </a:cubicBezTo>
                    <a:lnTo>
                      <a:pt x="1977" y="707"/>
                    </a:lnTo>
                    <a:cubicBezTo>
                      <a:pt x="2021" y="356"/>
                      <a:pt x="1758" y="48"/>
                      <a:pt x="1406" y="4"/>
                    </a:cubicBezTo>
                    <a:cubicBezTo>
                      <a:pt x="1381" y="2"/>
                      <a:pt x="1356" y="0"/>
                      <a:pt x="1331" y="0"/>
                    </a:cubicBezTo>
                    <a:close/>
                  </a:path>
                </a:pathLst>
              </a:custGeom>
              <a:solidFill>
                <a:srgbClr val="F8B45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2" name="Google Shape;2212;p53"/>
              <p:cNvSpPr/>
              <p:nvPr/>
            </p:nvSpPr>
            <p:spPr>
              <a:xfrm>
                <a:off x="5622961" y="694102"/>
                <a:ext cx="1446623" cy="2375704"/>
              </a:xfrm>
              <a:custGeom>
                <a:avLst/>
                <a:gdLst/>
                <a:ahLst/>
                <a:cxnLst/>
                <a:rect l="l" t="t" r="r" b="b"/>
                <a:pathLst>
                  <a:path w="66542" h="109278" extrusionOk="0">
                    <a:moveTo>
                      <a:pt x="14626" y="0"/>
                    </a:moveTo>
                    <a:lnTo>
                      <a:pt x="0" y="7423"/>
                    </a:lnTo>
                    <a:lnTo>
                      <a:pt x="51959" y="109277"/>
                    </a:lnTo>
                    <a:lnTo>
                      <a:pt x="66541" y="101811"/>
                    </a:lnTo>
                    <a:lnTo>
                      <a:pt x="146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3" name="Google Shape;2213;p53"/>
              <p:cNvSpPr/>
              <p:nvPr/>
            </p:nvSpPr>
            <p:spPr>
              <a:xfrm>
                <a:off x="5902737" y="694102"/>
                <a:ext cx="1166851" cy="2233415"/>
              </a:xfrm>
              <a:custGeom>
                <a:avLst/>
                <a:gdLst/>
                <a:ahLst/>
                <a:cxnLst/>
                <a:rect l="l" t="t" r="r" b="b"/>
                <a:pathLst>
                  <a:path w="53673" h="102733" extrusionOk="0">
                    <a:moveTo>
                      <a:pt x="1757" y="0"/>
                    </a:moveTo>
                    <a:lnTo>
                      <a:pt x="0" y="879"/>
                    </a:lnTo>
                    <a:lnTo>
                      <a:pt x="51916" y="102733"/>
                    </a:lnTo>
                    <a:lnTo>
                      <a:pt x="53672" y="101854"/>
                    </a:lnTo>
                    <a:lnTo>
                      <a:pt x="175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4" name="Google Shape;2214;p53"/>
              <p:cNvSpPr/>
              <p:nvPr/>
            </p:nvSpPr>
            <p:spPr>
              <a:xfrm>
                <a:off x="5917999" y="753300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177" y="1582"/>
                    </a:lnTo>
                    <a:lnTo>
                      <a:pt x="2461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5" name="Google Shape;2215;p53"/>
              <p:cNvSpPr/>
              <p:nvPr/>
            </p:nvSpPr>
            <p:spPr>
              <a:xfrm>
                <a:off x="5899868" y="828740"/>
                <a:ext cx="109830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900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51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6" name="Google Shape;2216;p53"/>
              <p:cNvSpPr/>
              <p:nvPr/>
            </p:nvSpPr>
            <p:spPr>
              <a:xfrm>
                <a:off x="5990568" y="897482"/>
                <a:ext cx="54459" cy="33436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1"/>
                    </a:moveTo>
                    <a:lnTo>
                      <a:pt x="1" y="1143"/>
                    </a:lnTo>
                    <a:lnTo>
                      <a:pt x="221" y="1538"/>
                    </a:lnTo>
                    <a:lnTo>
                      <a:pt x="2505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7" name="Google Shape;2217;p53"/>
              <p:cNvSpPr/>
              <p:nvPr/>
            </p:nvSpPr>
            <p:spPr>
              <a:xfrm>
                <a:off x="5972437" y="972921"/>
                <a:ext cx="110787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920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6"/>
                    </a:lnTo>
                    <a:lnTo>
                      <a:pt x="49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8" name="Google Shape;2218;p53"/>
              <p:cNvSpPr/>
              <p:nvPr/>
            </p:nvSpPr>
            <p:spPr>
              <a:xfrm>
                <a:off x="6064094" y="1040708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1"/>
                    </a:moveTo>
                    <a:lnTo>
                      <a:pt x="1" y="1187"/>
                    </a:lnTo>
                    <a:lnTo>
                      <a:pt x="221" y="1582"/>
                    </a:lnTo>
                    <a:lnTo>
                      <a:pt x="2461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9" name="Google Shape;2219;p53"/>
              <p:cNvSpPr/>
              <p:nvPr/>
            </p:nvSpPr>
            <p:spPr>
              <a:xfrm>
                <a:off x="6045963" y="1116147"/>
                <a:ext cx="110787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440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0" name="Google Shape;2220;p53"/>
              <p:cNvSpPr/>
              <p:nvPr/>
            </p:nvSpPr>
            <p:spPr>
              <a:xfrm>
                <a:off x="6137620" y="1183955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177" y="1581"/>
                    </a:lnTo>
                    <a:lnTo>
                      <a:pt x="2461" y="439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1" name="Google Shape;2221;p53"/>
              <p:cNvSpPr/>
              <p:nvPr/>
            </p:nvSpPr>
            <p:spPr>
              <a:xfrm>
                <a:off x="6119489" y="1260329"/>
                <a:ext cx="110787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176" y="2900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2" name="Google Shape;2222;p53"/>
              <p:cNvSpPr/>
              <p:nvPr/>
            </p:nvSpPr>
            <p:spPr>
              <a:xfrm>
                <a:off x="6210189" y="1328137"/>
                <a:ext cx="54459" cy="33436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0"/>
                    </a:moveTo>
                    <a:lnTo>
                      <a:pt x="1" y="1142"/>
                    </a:lnTo>
                    <a:lnTo>
                      <a:pt x="221" y="1537"/>
                    </a:lnTo>
                    <a:lnTo>
                      <a:pt x="2505" y="395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3" name="Google Shape;2223;p53"/>
              <p:cNvSpPr/>
              <p:nvPr/>
            </p:nvSpPr>
            <p:spPr>
              <a:xfrm>
                <a:off x="6192058" y="1403576"/>
                <a:ext cx="110787" cy="63024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99" extrusionOk="0">
                    <a:moveTo>
                      <a:pt x="4920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5"/>
                    </a:lnTo>
                    <a:lnTo>
                      <a:pt x="49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4" name="Google Shape;2224;p53"/>
              <p:cNvSpPr/>
              <p:nvPr/>
            </p:nvSpPr>
            <p:spPr>
              <a:xfrm>
                <a:off x="6283715" y="1471362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221" y="1582"/>
                    </a:lnTo>
                    <a:lnTo>
                      <a:pt x="2461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5" name="Google Shape;2225;p53"/>
              <p:cNvSpPr/>
              <p:nvPr/>
            </p:nvSpPr>
            <p:spPr>
              <a:xfrm>
                <a:off x="6265584" y="1547758"/>
                <a:ext cx="110787" cy="62089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56" extrusionOk="0">
                    <a:moveTo>
                      <a:pt x="4876" y="0"/>
                    </a:moveTo>
                    <a:lnTo>
                      <a:pt x="0" y="2460"/>
                    </a:lnTo>
                    <a:lnTo>
                      <a:pt x="220" y="2855"/>
                    </a:lnTo>
                    <a:lnTo>
                      <a:pt x="5095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6" name="Google Shape;2226;p53"/>
              <p:cNvSpPr/>
              <p:nvPr/>
            </p:nvSpPr>
            <p:spPr>
              <a:xfrm>
                <a:off x="6357241" y="1615544"/>
                <a:ext cx="53502" cy="33436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38" extrusionOk="0">
                    <a:moveTo>
                      <a:pt x="2241" y="1"/>
                    </a:moveTo>
                    <a:lnTo>
                      <a:pt x="1" y="1143"/>
                    </a:lnTo>
                    <a:lnTo>
                      <a:pt x="177" y="1538"/>
                    </a:lnTo>
                    <a:lnTo>
                      <a:pt x="2461" y="396"/>
                    </a:lnTo>
                    <a:lnTo>
                      <a:pt x="224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7" name="Google Shape;2227;p53"/>
              <p:cNvSpPr/>
              <p:nvPr/>
            </p:nvSpPr>
            <p:spPr>
              <a:xfrm>
                <a:off x="6339110" y="1690983"/>
                <a:ext cx="109830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900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51" y="396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8" name="Google Shape;2228;p53"/>
              <p:cNvSpPr/>
              <p:nvPr/>
            </p:nvSpPr>
            <p:spPr>
              <a:xfrm>
                <a:off x="6429810" y="1758770"/>
                <a:ext cx="54459" cy="33458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9" extrusionOk="0">
                    <a:moveTo>
                      <a:pt x="2285" y="1"/>
                    </a:moveTo>
                    <a:lnTo>
                      <a:pt x="1" y="1143"/>
                    </a:lnTo>
                    <a:lnTo>
                      <a:pt x="221" y="1538"/>
                    </a:lnTo>
                    <a:lnTo>
                      <a:pt x="2504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9" name="Google Shape;2229;p53"/>
              <p:cNvSpPr/>
              <p:nvPr/>
            </p:nvSpPr>
            <p:spPr>
              <a:xfrm>
                <a:off x="6411679" y="1834209"/>
                <a:ext cx="110787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0" name="Google Shape;2230;p53"/>
              <p:cNvSpPr/>
              <p:nvPr/>
            </p:nvSpPr>
            <p:spPr>
              <a:xfrm>
                <a:off x="6503336" y="1902017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221" y="1581"/>
                    </a:lnTo>
                    <a:lnTo>
                      <a:pt x="2461" y="395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1" name="Google Shape;2231;p53"/>
              <p:cNvSpPr/>
              <p:nvPr/>
            </p:nvSpPr>
            <p:spPr>
              <a:xfrm>
                <a:off x="6485205" y="1978391"/>
                <a:ext cx="110787" cy="62089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56" extrusionOk="0">
                    <a:moveTo>
                      <a:pt x="4876" y="1"/>
                    </a:moveTo>
                    <a:lnTo>
                      <a:pt x="0" y="2460"/>
                    </a:lnTo>
                    <a:lnTo>
                      <a:pt x="220" y="2856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2" name="Google Shape;2232;p53"/>
              <p:cNvSpPr/>
              <p:nvPr/>
            </p:nvSpPr>
            <p:spPr>
              <a:xfrm>
                <a:off x="6576862" y="2046199"/>
                <a:ext cx="53502" cy="33436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38" extrusionOk="0">
                    <a:moveTo>
                      <a:pt x="2241" y="0"/>
                    </a:moveTo>
                    <a:lnTo>
                      <a:pt x="1" y="1142"/>
                    </a:lnTo>
                    <a:lnTo>
                      <a:pt x="177" y="1538"/>
                    </a:lnTo>
                    <a:lnTo>
                      <a:pt x="2460" y="396"/>
                    </a:lnTo>
                    <a:lnTo>
                      <a:pt x="22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3" name="Google Shape;2233;p53"/>
              <p:cNvSpPr/>
              <p:nvPr/>
            </p:nvSpPr>
            <p:spPr>
              <a:xfrm>
                <a:off x="6558731" y="2121638"/>
                <a:ext cx="109830" cy="63024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899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51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4" name="Google Shape;2234;p53"/>
              <p:cNvSpPr/>
              <p:nvPr/>
            </p:nvSpPr>
            <p:spPr>
              <a:xfrm>
                <a:off x="6649431" y="2189424"/>
                <a:ext cx="54459" cy="33436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0"/>
                    </a:moveTo>
                    <a:lnTo>
                      <a:pt x="1" y="1142"/>
                    </a:lnTo>
                    <a:lnTo>
                      <a:pt x="221" y="1538"/>
                    </a:lnTo>
                    <a:lnTo>
                      <a:pt x="2504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5" name="Google Shape;2235;p53"/>
              <p:cNvSpPr/>
              <p:nvPr/>
            </p:nvSpPr>
            <p:spPr>
              <a:xfrm>
                <a:off x="6631300" y="2264863"/>
                <a:ext cx="110787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6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6" name="Google Shape;2236;p53"/>
              <p:cNvSpPr/>
              <p:nvPr/>
            </p:nvSpPr>
            <p:spPr>
              <a:xfrm>
                <a:off x="6722957" y="2332650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1"/>
                    </a:moveTo>
                    <a:lnTo>
                      <a:pt x="1" y="1187"/>
                    </a:lnTo>
                    <a:lnTo>
                      <a:pt x="177" y="1582"/>
                    </a:lnTo>
                    <a:lnTo>
                      <a:pt x="2460" y="396"/>
                    </a:lnTo>
                    <a:lnTo>
                      <a:pt x="2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7" name="Google Shape;2237;p53"/>
              <p:cNvSpPr/>
              <p:nvPr/>
            </p:nvSpPr>
            <p:spPr>
              <a:xfrm>
                <a:off x="6704826" y="2408089"/>
                <a:ext cx="110787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176" y="2899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8" name="Google Shape;2238;p53"/>
              <p:cNvSpPr/>
              <p:nvPr/>
            </p:nvSpPr>
            <p:spPr>
              <a:xfrm>
                <a:off x="6796483" y="2476832"/>
                <a:ext cx="53502" cy="33458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39" extrusionOk="0">
                    <a:moveTo>
                      <a:pt x="2241" y="1"/>
                    </a:moveTo>
                    <a:lnTo>
                      <a:pt x="1" y="1143"/>
                    </a:lnTo>
                    <a:lnTo>
                      <a:pt x="177" y="1538"/>
                    </a:lnTo>
                    <a:lnTo>
                      <a:pt x="2460" y="396"/>
                    </a:lnTo>
                    <a:lnTo>
                      <a:pt x="224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9" name="Google Shape;2239;p53"/>
              <p:cNvSpPr/>
              <p:nvPr/>
            </p:nvSpPr>
            <p:spPr>
              <a:xfrm>
                <a:off x="6778352" y="2552271"/>
                <a:ext cx="109830" cy="63046"/>
              </a:xfrm>
              <a:custGeom>
                <a:avLst/>
                <a:gdLst/>
                <a:ahLst/>
                <a:cxnLst/>
                <a:rect l="l" t="t" r="r" b="b"/>
                <a:pathLst>
                  <a:path w="5052" h="2900" extrusionOk="0">
                    <a:moveTo>
                      <a:pt x="4876" y="1"/>
                    </a:moveTo>
                    <a:lnTo>
                      <a:pt x="0" y="2504"/>
                    </a:lnTo>
                    <a:lnTo>
                      <a:pt x="176" y="2900"/>
                    </a:lnTo>
                    <a:lnTo>
                      <a:pt x="5051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0" name="Google Shape;2240;p53"/>
              <p:cNvSpPr/>
              <p:nvPr/>
            </p:nvSpPr>
            <p:spPr>
              <a:xfrm>
                <a:off x="6869052" y="2620079"/>
                <a:ext cx="54459" cy="33436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538" extrusionOk="0">
                    <a:moveTo>
                      <a:pt x="2285" y="0"/>
                    </a:moveTo>
                    <a:lnTo>
                      <a:pt x="1" y="1142"/>
                    </a:lnTo>
                    <a:lnTo>
                      <a:pt x="220" y="1537"/>
                    </a:lnTo>
                    <a:lnTo>
                      <a:pt x="2504" y="395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1" name="Google Shape;2241;p53"/>
              <p:cNvSpPr/>
              <p:nvPr/>
            </p:nvSpPr>
            <p:spPr>
              <a:xfrm>
                <a:off x="6850921" y="2696453"/>
                <a:ext cx="110787" cy="62089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56" extrusionOk="0">
                    <a:moveTo>
                      <a:pt x="4876" y="1"/>
                    </a:moveTo>
                    <a:lnTo>
                      <a:pt x="0" y="2460"/>
                    </a:lnTo>
                    <a:lnTo>
                      <a:pt x="220" y="2856"/>
                    </a:lnTo>
                    <a:lnTo>
                      <a:pt x="5095" y="396"/>
                    </a:lnTo>
                    <a:lnTo>
                      <a:pt x="487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2" name="Google Shape;2242;p53"/>
              <p:cNvSpPr/>
              <p:nvPr/>
            </p:nvSpPr>
            <p:spPr>
              <a:xfrm>
                <a:off x="6942578" y="2763304"/>
                <a:ext cx="53502" cy="34393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1582" extrusionOk="0">
                    <a:moveTo>
                      <a:pt x="2285" y="0"/>
                    </a:moveTo>
                    <a:lnTo>
                      <a:pt x="1" y="1186"/>
                    </a:lnTo>
                    <a:lnTo>
                      <a:pt x="220" y="1582"/>
                    </a:lnTo>
                    <a:lnTo>
                      <a:pt x="2460" y="396"/>
                    </a:lnTo>
                    <a:lnTo>
                      <a:pt x="2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3" name="Google Shape;2243;p53"/>
              <p:cNvSpPr/>
              <p:nvPr/>
            </p:nvSpPr>
            <p:spPr>
              <a:xfrm>
                <a:off x="6924447" y="2839700"/>
                <a:ext cx="110787" cy="63024"/>
              </a:xfrm>
              <a:custGeom>
                <a:avLst/>
                <a:gdLst/>
                <a:ahLst/>
                <a:cxnLst/>
                <a:rect l="l" t="t" r="r" b="b"/>
                <a:pathLst>
                  <a:path w="5096" h="2899" extrusionOk="0">
                    <a:moveTo>
                      <a:pt x="4876" y="0"/>
                    </a:moveTo>
                    <a:lnTo>
                      <a:pt x="0" y="2504"/>
                    </a:lnTo>
                    <a:lnTo>
                      <a:pt x="220" y="2899"/>
                    </a:lnTo>
                    <a:lnTo>
                      <a:pt x="5095" y="395"/>
                    </a:lnTo>
                    <a:lnTo>
                      <a:pt x="4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4" name="Google Shape;2244;p53"/>
              <p:cNvSpPr/>
              <p:nvPr/>
            </p:nvSpPr>
            <p:spPr>
              <a:xfrm>
                <a:off x="5690747" y="835631"/>
                <a:ext cx="141332" cy="135005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210" extrusionOk="0">
                    <a:moveTo>
                      <a:pt x="3833" y="0"/>
                    </a:moveTo>
                    <a:cubicBezTo>
                      <a:pt x="3321" y="0"/>
                      <a:pt x="2460" y="1572"/>
                      <a:pt x="2460" y="1572"/>
                    </a:cubicBezTo>
                    <a:cubicBezTo>
                      <a:pt x="2460" y="1572"/>
                      <a:pt x="1307" y="1099"/>
                      <a:pt x="675" y="1099"/>
                    </a:cubicBezTo>
                    <a:cubicBezTo>
                      <a:pt x="536" y="1099"/>
                      <a:pt x="423" y="1121"/>
                      <a:pt x="352" y="1177"/>
                    </a:cubicBezTo>
                    <a:cubicBezTo>
                      <a:pt x="1" y="1484"/>
                      <a:pt x="1362" y="3065"/>
                      <a:pt x="1362" y="3065"/>
                    </a:cubicBezTo>
                    <a:cubicBezTo>
                      <a:pt x="1362" y="3065"/>
                      <a:pt x="45" y="4778"/>
                      <a:pt x="352" y="4954"/>
                    </a:cubicBezTo>
                    <a:cubicBezTo>
                      <a:pt x="394" y="4989"/>
                      <a:pt x="478" y="5004"/>
                      <a:pt x="589" y="5004"/>
                    </a:cubicBezTo>
                    <a:cubicBezTo>
                      <a:pt x="1163" y="5004"/>
                      <a:pt x="2460" y="4602"/>
                      <a:pt x="2460" y="4602"/>
                    </a:cubicBezTo>
                    <a:cubicBezTo>
                      <a:pt x="2460" y="4602"/>
                      <a:pt x="3570" y="6209"/>
                      <a:pt x="3861" y="6209"/>
                    </a:cubicBezTo>
                    <a:cubicBezTo>
                      <a:pt x="3881" y="6209"/>
                      <a:pt x="3898" y="6201"/>
                      <a:pt x="3910" y="6184"/>
                    </a:cubicBezTo>
                    <a:cubicBezTo>
                      <a:pt x="4085" y="5481"/>
                      <a:pt x="4217" y="4778"/>
                      <a:pt x="4261" y="4031"/>
                    </a:cubicBezTo>
                    <a:cubicBezTo>
                      <a:pt x="4261" y="4031"/>
                      <a:pt x="6501" y="3548"/>
                      <a:pt x="6194" y="3109"/>
                    </a:cubicBezTo>
                    <a:cubicBezTo>
                      <a:pt x="5842" y="2714"/>
                      <a:pt x="4261" y="2143"/>
                      <a:pt x="4261" y="2143"/>
                    </a:cubicBezTo>
                    <a:cubicBezTo>
                      <a:pt x="4261" y="2143"/>
                      <a:pt x="4437" y="342"/>
                      <a:pt x="3954" y="35"/>
                    </a:cubicBezTo>
                    <a:cubicBezTo>
                      <a:pt x="3916" y="11"/>
                      <a:pt x="3876" y="0"/>
                      <a:pt x="38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5" name="Google Shape;2245;p53"/>
              <p:cNvSpPr/>
              <p:nvPr/>
            </p:nvSpPr>
            <p:spPr>
              <a:xfrm>
                <a:off x="5879823" y="945203"/>
                <a:ext cx="135592" cy="131875"/>
              </a:xfrm>
              <a:custGeom>
                <a:avLst/>
                <a:gdLst/>
                <a:ahLst/>
                <a:cxnLst/>
                <a:rect l="l" t="t" r="r" b="b"/>
                <a:pathLst>
                  <a:path w="6237" h="6066" extrusionOk="0">
                    <a:moveTo>
                      <a:pt x="2708" y="1"/>
                    </a:moveTo>
                    <a:cubicBezTo>
                      <a:pt x="2237" y="1"/>
                      <a:pt x="2108" y="2066"/>
                      <a:pt x="2108" y="2066"/>
                    </a:cubicBezTo>
                    <a:cubicBezTo>
                      <a:pt x="2108" y="2066"/>
                      <a:pt x="0" y="2373"/>
                      <a:pt x="88" y="2725"/>
                    </a:cubicBezTo>
                    <a:cubicBezTo>
                      <a:pt x="132" y="3032"/>
                      <a:pt x="1845" y="3911"/>
                      <a:pt x="1845" y="3911"/>
                    </a:cubicBezTo>
                    <a:cubicBezTo>
                      <a:pt x="1845" y="3911"/>
                      <a:pt x="1507" y="6065"/>
                      <a:pt x="1825" y="6065"/>
                    </a:cubicBezTo>
                    <a:cubicBezTo>
                      <a:pt x="1832" y="6065"/>
                      <a:pt x="1838" y="6065"/>
                      <a:pt x="1845" y="6063"/>
                    </a:cubicBezTo>
                    <a:cubicBezTo>
                      <a:pt x="2416" y="5711"/>
                      <a:pt x="2987" y="5272"/>
                      <a:pt x="3514" y="4789"/>
                    </a:cubicBezTo>
                    <a:cubicBezTo>
                      <a:pt x="3514" y="4789"/>
                      <a:pt x="4837" y="5583"/>
                      <a:pt x="5366" y="5583"/>
                    </a:cubicBezTo>
                    <a:cubicBezTo>
                      <a:pt x="5484" y="5583"/>
                      <a:pt x="5562" y="5544"/>
                      <a:pt x="5578" y="5448"/>
                    </a:cubicBezTo>
                    <a:cubicBezTo>
                      <a:pt x="5622" y="4921"/>
                      <a:pt x="4831" y="3428"/>
                      <a:pt x="4831" y="3428"/>
                    </a:cubicBezTo>
                    <a:cubicBezTo>
                      <a:pt x="4831" y="3428"/>
                      <a:pt x="6237" y="2286"/>
                      <a:pt x="6105" y="1715"/>
                    </a:cubicBezTo>
                    <a:cubicBezTo>
                      <a:pt x="6063" y="1534"/>
                      <a:pt x="5836" y="1472"/>
                      <a:pt x="5545" y="1472"/>
                    </a:cubicBezTo>
                    <a:cubicBezTo>
                      <a:pt x="4919" y="1472"/>
                      <a:pt x="3997" y="1759"/>
                      <a:pt x="3997" y="1759"/>
                    </a:cubicBezTo>
                    <a:cubicBezTo>
                      <a:pt x="3997" y="1759"/>
                      <a:pt x="3206" y="46"/>
                      <a:pt x="2723" y="2"/>
                    </a:cubicBezTo>
                    <a:cubicBezTo>
                      <a:pt x="2718" y="1"/>
                      <a:pt x="2713" y="1"/>
                      <a:pt x="27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6" name="Google Shape;2246;p53"/>
              <p:cNvSpPr/>
              <p:nvPr/>
            </p:nvSpPr>
            <p:spPr>
              <a:xfrm>
                <a:off x="5873127" y="1149779"/>
                <a:ext cx="144201" cy="134266"/>
              </a:xfrm>
              <a:custGeom>
                <a:avLst/>
                <a:gdLst/>
                <a:ahLst/>
                <a:cxnLst/>
                <a:rect l="l" t="t" r="r" b="b"/>
                <a:pathLst>
                  <a:path w="6633" h="6176" extrusionOk="0">
                    <a:moveTo>
                      <a:pt x="3794" y="1"/>
                    </a:moveTo>
                    <a:cubicBezTo>
                      <a:pt x="3293" y="1"/>
                      <a:pt x="2504" y="1616"/>
                      <a:pt x="2504" y="1616"/>
                    </a:cubicBezTo>
                    <a:cubicBezTo>
                      <a:pt x="2504" y="1616"/>
                      <a:pt x="1451" y="1282"/>
                      <a:pt x="798" y="1282"/>
                    </a:cubicBezTo>
                    <a:cubicBezTo>
                      <a:pt x="598" y="1282"/>
                      <a:pt x="435" y="1314"/>
                      <a:pt x="352" y="1396"/>
                    </a:cubicBezTo>
                    <a:cubicBezTo>
                      <a:pt x="1" y="1704"/>
                      <a:pt x="1450" y="3241"/>
                      <a:pt x="1450" y="3241"/>
                    </a:cubicBezTo>
                    <a:cubicBezTo>
                      <a:pt x="1450" y="3241"/>
                      <a:pt x="264" y="4998"/>
                      <a:pt x="572" y="5174"/>
                    </a:cubicBezTo>
                    <a:cubicBezTo>
                      <a:pt x="608" y="5194"/>
                      <a:pt x="664" y="5203"/>
                      <a:pt x="735" y="5203"/>
                    </a:cubicBezTo>
                    <a:cubicBezTo>
                      <a:pt x="1268" y="5203"/>
                      <a:pt x="2636" y="4690"/>
                      <a:pt x="2636" y="4690"/>
                    </a:cubicBezTo>
                    <a:cubicBezTo>
                      <a:pt x="2636" y="4690"/>
                      <a:pt x="3861" y="6176"/>
                      <a:pt x="4161" y="6176"/>
                    </a:cubicBezTo>
                    <a:cubicBezTo>
                      <a:pt x="4187" y="6176"/>
                      <a:pt x="4207" y="6165"/>
                      <a:pt x="4217" y="6140"/>
                    </a:cubicBezTo>
                    <a:cubicBezTo>
                      <a:pt x="4349" y="5437"/>
                      <a:pt x="4437" y="4734"/>
                      <a:pt x="4437" y="4032"/>
                    </a:cubicBezTo>
                    <a:cubicBezTo>
                      <a:pt x="4437" y="4032"/>
                      <a:pt x="6633" y="3373"/>
                      <a:pt x="6281" y="2978"/>
                    </a:cubicBezTo>
                    <a:cubicBezTo>
                      <a:pt x="5974" y="2582"/>
                      <a:pt x="4305" y="2143"/>
                      <a:pt x="4305" y="2143"/>
                    </a:cubicBezTo>
                    <a:cubicBezTo>
                      <a:pt x="4305" y="2143"/>
                      <a:pt x="4393" y="298"/>
                      <a:pt x="3910" y="35"/>
                    </a:cubicBezTo>
                    <a:cubicBezTo>
                      <a:pt x="3873" y="12"/>
                      <a:pt x="3834" y="1"/>
                      <a:pt x="37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7" name="Google Shape;2247;p53"/>
              <p:cNvSpPr/>
              <p:nvPr/>
            </p:nvSpPr>
            <p:spPr>
              <a:xfrm>
                <a:off x="6040223" y="1292418"/>
                <a:ext cx="132766" cy="133962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6162" extrusionOk="0">
                    <a:moveTo>
                      <a:pt x="2754" y="1"/>
                    </a:moveTo>
                    <a:cubicBezTo>
                      <a:pt x="2729" y="1"/>
                      <a:pt x="2704" y="6"/>
                      <a:pt x="2680" y="18"/>
                    </a:cubicBezTo>
                    <a:cubicBezTo>
                      <a:pt x="2241" y="238"/>
                      <a:pt x="2065" y="2082"/>
                      <a:pt x="2065" y="2082"/>
                    </a:cubicBezTo>
                    <a:cubicBezTo>
                      <a:pt x="2065" y="2082"/>
                      <a:pt x="1" y="2170"/>
                      <a:pt x="45" y="2741"/>
                    </a:cubicBezTo>
                    <a:cubicBezTo>
                      <a:pt x="133" y="3312"/>
                      <a:pt x="1846" y="3971"/>
                      <a:pt x="1846" y="3971"/>
                    </a:cubicBezTo>
                    <a:cubicBezTo>
                      <a:pt x="1846" y="3971"/>
                      <a:pt x="1626" y="5640"/>
                      <a:pt x="1846" y="6079"/>
                    </a:cubicBezTo>
                    <a:cubicBezTo>
                      <a:pt x="1872" y="6136"/>
                      <a:pt x="1915" y="6162"/>
                      <a:pt x="1971" y="6162"/>
                    </a:cubicBezTo>
                    <a:cubicBezTo>
                      <a:pt x="2388" y="6162"/>
                      <a:pt x="3515" y="4762"/>
                      <a:pt x="3515" y="4762"/>
                    </a:cubicBezTo>
                    <a:cubicBezTo>
                      <a:pt x="4173" y="5069"/>
                      <a:pt x="4876" y="5289"/>
                      <a:pt x="5579" y="5420"/>
                    </a:cubicBezTo>
                    <a:cubicBezTo>
                      <a:pt x="5930" y="5420"/>
                      <a:pt x="4832" y="3400"/>
                      <a:pt x="4832" y="3400"/>
                    </a:cubicBezTo>
                    <a:cubicBezTo>
                      <a:pt x="4832" y="3400"/>
                      <a:pt x="6106" y="2038"/>
                      <a:pt x="6106" y="1687"/>
                    </a:cubicBezTo>
                    <a:cubicBezTo>
                      <a:pt x="6093" y="1579"/>
                      <a:pt x="5884" y="1542"/>
                      <a:pt x="5601" y="1542"/>
                    </a:cubicBezTo>
                    <a:cubicBezTo>
                      <a:pt x="4964" y="1542"/>
                      <a:pt x="3954" y="1731"/>
                      <a:pt x="3954" y="1731"/>
                    </a:cubicBezTo>
                    <a:cubicBezTo>
                      <a:pt x="3954" y="1731"/>
                      <a:pt x="3207" y="1"/>
                      <a:pt x="27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8" name="Google Shape;2248;p53"/>
              <p:cNvSpPr/>
              <p:nvPr/>
            </p:nvSpPr>
            <p:spPr>
              <a:xfrm>
                <a:off x="6058377" y="1519648"/>
                <a:ext cx="141332" cy="134310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8" extrusionOk="0">
                    <a:moveTo>
                      <a:pt x="3941" y="0"/>
                    </a:moveTo>
                    <a:cubicBezTo>
                      <a:pt x="3593" y="0"/>
                      <a:pt x="2504" y="1557"/>
                      <a:pt x="2504" y="1557"/>
                    </a:cubicBezTo>
                    <a:cubicBezTo>
                      <a:pt x="2504" y="1557"/>
                      <a:pt x="1320" y="1072"/>
                      <a:pt x="721" y="1072"/>
                    </a:cubicBezTo>
                    <a:cubicBezTo>
                      <a:pt x="555" y="1072"/>
                      <a:pt x="434" y="1110"/>
                      <a:pt x="396" y="1205"/>
                    </a:cubicBezTo>
                    <a:cubicBezTo>
                      <a:pt x="264" y="1688"/>
                      <a:pt x="1406" y="3094"/>
                      <a:pt x="1406" y="3094"/>
                    </a:cubicBezTo>
                    <a:cubicBezTo>
                      <a:pt x="1406" y="3094"/>
                      <a:pt x="0" y="4631"/>
                      <a:pt x="440" y="5027"/>
                    </a:cubicBezTo>
                    <a:cubicBezTo>
                      <a:pt x="523" y="5093"/>
                      <a:pt x="652" y="5121"/>
                      <a:pt x="804" y="5121"/>
                    </a:cubicBezTo>
                    <a:cubicBezTo>
                      <a:pt x="1454" y="5121"/>
                      <a:pt x="2548" y="4631"/>
                      <a:pt x="2548" y="4631"/>
                    </a:cubicBezTo>
                    <a:cubicBezTo>
                      <a:pt x="2548" y="4631"/>
                      <a:pt x="3558" y="5993"/>
                      <a:pt x="4041" y="6168"/>
                    </a:cubicBezTo>
                    <a:cubicBezTo>
                      <a:pt x="4059" y="6175"/>
                      <a:pt x="4075" y="6178"/>
                      <a:pt x="4091" y="6178"/>
                    </a:cubicBezTo>
                    <a:cubicBezTo>
                      <a:pt x="4512" y="6178"/>
                      <a:pt x="4349" y="4016"/>
                      <a:pt x="4349" y="4016"/>
                    </a:cubicBezTo>
                    <a:cubicBezTo>
                      <a:pt x="5007" y="3753"/>
                      <a:pt x="5666" y="3445"/>
                      <a:pt x="6237" y="3094"/>
                    </a:cubicBezTo>
                    <a:cubicBezTo>
                      <a:pt x="6501" y="2830"/>
                      <a:pt x="4349" y="2128"/>
                      <a:pt x="4349" y="2128"/>
                    </a:cubicBezTo>
                    <a:cubicBezTo>
                      <a:pt x="4349" y="2128"/>
                      <a:pt x="4261" y="239"/>
                      <a:pt x="3997" y="19"/>
                    </a:cubicBezTo>
                    <a:cubicBezTo>
                      <a:pt x="3982" y="7"/>
                      <a:pt x="3963" y="0"/>
                      <a:pt x="39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49" name="Google Shape;2249;p53"/>
              <p:cNvSpPr/>
              <p:nvPr/>
            </p:nvSpPr>
            <p:spPr>
              <a:xfrm>
                <a:off x="6242669" y="1598109"/>
                <a:ext cx="132744" cy="132962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6116" extrusionOk="0">
                    <a:moveTo>
                      <a:pt x="2869" y="1"/>
                    </a:moveTo>
                    <a:cubicBezTo>
                      <a:pt x="2849" y="1"/>
                      <a:pt x="2830" y="5"/>
                      <a:pt x="2811" y="12"/>
                    </a:cubicBezTo>
                    <a:cubicBezTo>
                      <a:pt x="2372" y="188"/>
                      <a:pt x="2109" y="2032"/>
                      <a:pt x="2109" y="2032"/>
                    </a:cubicBezTo>
                    <a:cubicBezTo>
                      <a:pt x="2109" y="2032"/>
                      <a:pt x="0" y="2032"/>
                      <a:pt x="0" y="2603"/>
                    </a:cubicBezTo>
                    <a:cubicBezTo>
                      <a:pt x="44" y="3130"/>
                      <a:pt x="1713" y="3877"/>
                      <a:pt x="1713" y="3877"/>
                    </a:cubicBezTo>
                    <a:cubicBezTo>
                      <a:pt x="1713" y="3877"/>
                      <a:pt x="1406" y="5546"/>
                      <a:pt x="1625" y="6029"/>
                    </a:cubicBezTo>
                    <a:cubicBezTo>
                      <a:pt x="1647" y="6089"/>
                      <a:pt x="1690" y="6115"/>
                      <a:pt x="1749" y="6115"/>
                    </a:cubicBezTo>
                    <a:cubicBezTo>
                      <a:pt x="2168" y="6115"/>
                      <a:pt x="3382" y="4799"/>
                      <a:pt x="3382" y="4799"/>
                    </a:cubicBezTo>
                    <a:cubicBezTo>
                      <a:pt x="4041" y="5107"/>
                      <a:pt x="4700" y="5370"/>
                      <a:pt x="5359" y="5546"/>
                    </a:cubicBezTo>
                    <a:cubicBezTo>
                      <a:pt x="5710" y="5546"/>
                      <a:pt x="4744" y="3526"/>
                      <a:pt x="4744" y="3526"/>
                    </a:cubicBezTo>
                    <a:cubicBezTo>
                      <a:pt x="4744" y="3526"/>
                      <a:pt x="6105" y="2164"/>
                      <a:pt x="6105" y="1857"/>
                    </a:cubicBezTo>
                    <a:cubicBezTo>
                      <a:pt x="6105" y="1743"/>
                      <a:pt x="5813" y="1708"/>
                      <a:pt x="5444" y="1708"/>
                    </a:cubicBezTo>
                    <a:cubicBezTo>
                      <a:pt x="4812" y="1708"/>
                      <a:pt x="3953" y="1813"/>
                      <a:pt x="3953" y="1813"/>
                    </a:cubicBezTo>
                    <a:cubicBezTo>
                      <a:pt x="3953" y="1813"/>
                      <a:pt x="3309" y="1"/>
                      <a:pt x="28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0" name="Google Shape;2250;p53"/>
              <p:cNvSpPr/>
              <p:nvPr/>
            </p:nvSpPr>
            <p:spPr>
              <a:xfrm>
                <a:off x="6239800" y="1865906"/>
                <a:ext cx="141332" cy="134266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6" extrusionOk="0">
                    <a:moveTo>
                      <a:pt x="3874" y="1"/>
                    </a:moveTo>
                    <a:cubicBezTo>
                      <a:pt x="3362" y="1"/>
                      <a:pt x="2504" y="1529"/>
                      <a:pt x="2504" y="1529"/>
                    </a:cubicBezTo>
                    <a:cubicBezTo>
                      <a:pt x="2504" y="1529"/>
                      <a:pt x="1349" y="1096"/>
                      <a:pt x="725" y="1096"/>
                    </a:cubicBezTo>
                    <a:cubicBezTo>
                      <a:pt x="579" y="1096"/>
                      <a:pt x="462" y="1120"/>
                      <a:pt x="396" y="1178"/>
                    </a:cubicBezTo>
                    <a:cubicBezTo>
                      <a:pt x="1" y="1441"/>
                      <a:pt x="1362" y="3067"/>
                      <a:pt x="1362" y="3067"/>
                    </a:cubicBezTo>
                    <a:cubicBezTo>
                      <a:pt x="1362" y="3067"/>
                      <a:pt x="44" y="4736"/>
                      <a:pt x="352" y="4955"/>
                    </a:cubicBezTo>
                    <a:cubicBezTo>
                      <a:pt x="402" y="4991"/>
                      <a:pt x="490" y="5005"/>
                      <a:pt x="603" y="5005"/>
                    </a:cubicBezTo>
                    <a:cubicBezTo>
                      <a:pt x="1193" y="5005"/>
                      <a:pt x="2460" y="4604"/>
                      <a:pt x="2460" y="4604"/>
                    </a:cubicBezTo>
                    <a:cubicBezTo>
                      <a:pt x="2460" y="4604"/>
                      <a:pt x="3583" y="6176"/>
                      <a:pt x="3894" y="6176"/>
                    </a:cubicBezTo>
                    <a:cubicBezTo>
                      <a:pt x="3920" y="6176"/>
                      <a:pt x="3940" y="6165"/>
                      <a:pt x="3953" y="6141"/>
                    </a:cubicBezTo>
                    <a:cubicBezTo>
                      <a:pt x="4129" y="5482"/>
                      <a:pt x="4217" y="4736"/>
                      <a:pt x="4261" y="4033"/>
                    </a:cubicBezTo>
                    <a:cubicBezTo>
                      <a:pt x="4261" y="4033"/>
                      <a:pt x="6501" y="3506"/>
                      <a:pt x="6193" y="3111"/>
                    </a:cubicBezTo>
                    <a:cubicBezTo>
                      <a:pt x="5886" y="2671"/>
                      <a:pt x="4305" y="2144"/>
                      <a:pt x="4305" y="2144"/>
                    </a:cubicBezTo>
                    <a:cubicBezTo>
                      <a:pt x="4305" y="2144"/>
                      <a:pt x="4481" y="343"/>
                      <a:pt x="3997" y="36"/>
                    </a:cubicBezTo>
                    <a:cubicBezTo>
                      <a:pt x="3959" y="12"/>
                      <a:pt x="3918" y="1"/>
                      <a:pt x="387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1" name="Google Shape;2251;p53"/>
              <p:cNvSpPr/>
              <p:nvPr/>
            </p:nvSpPr>
            <p:spPr>
              <a:xfrm>
                <a:off x="6428876" y="1975521"/>
                <a:ext cx="136549" cy="131853"/>
              </a:xfrm>
              <a:custGeom>
                <a:avLst/>
                <a:gdLst/>
                <a:ahLst/>
                <a:cxnLst/>
                <a:rect l="l" t="t" r="r" b="b"/>
                <a:pathLst>
                  <a:path w="6281" h="6065" extrusionOk="0">
                    <a:moveTo>
                      <a:pt x="2752" y="0"/>
                    </a:moveTo>
                    <a:cubicBezTo>
                      <a:pt x="2281" y="0"/>
                      <a:pt x="2152" y="2065"/>
                      <a:pt x="2152" y="2065"/>
                    </a:cubicBezTo>
                    <a:cubicBezTo>
                      <a:pt x="2152" y="2065"/>
                      <a:pt x="0" y="2373"/>
                      <a:pt x="88" y="2680"/>
                    </a:cubicBezTo>
                    <a:cubicBezTo>
                      <a:pt x="220" y="3032"/>
                      <a:pt x="1845" y="3910"/>
                      <a:pt x="1845" y="3910"/>
                    </a:cubicBezTo>
                    <a:cubicBezTo>
                      <a:pt x="1845" y="3910"/>
                      <a:pt x="1549" y="6065"/>
                      <a:pt x="1828" y="6065"/>
                    </a:cubicBezTo>
                    <a:cubicBezTo>
                      <a:pt x="1833" y="6065"/>
                      <a:pt x="1839" y="6064"/>
                      <a:pt x="1845" y="6062"/>
                    </a:cubicBezTo>
                    <a:cubicBezTo>
                      <a:pt x="2460" y="5667"/>
                      <a:pt x="3031" y="5272"/>
                      <a:pt x="3558" y="4789"/>
                    </a:cubicBezTo>
                    <a:cubicBezTo>
                      <a:pt x="3558" y="4789"/>
                      <a:pt x="4881" y="5582"/>
                      <a:pt x="5386" y="5582"/>
                    </a:cubicBezTo>
                    <a:cubicBezTo>
                      <a:pt x="5498" y="5582"/>
                      <a:pt x="5570" y="5543"/>
                      <a:pt x="5578" y="5447"/>
                    </a:cubicBezTo>
                    <a:cubicBezTo>
                      <a:pt x="5666" y="4920"/>
                      <a:pt x="4875" y="3427"/>
                      <a:pt x="4875" y="3427"/>
                    </a:cubicBezTo>
                    <a:cubicBezTo>
                      <a:pt x="4875" y="3427"/>
                      <a:pt x="6281" y="2241"/>
                      <a:pt x="6149" y="1714"/>
                    </a:cubicBezTo>
                    <a:cubicBezTo>
                      <a:pt x="6107" y="1533"/>
                      <a:pt x="5876" y="1471"/>
                      <a:pt x="5579" y="1471"/>
                    </a:cubicBezTo>
                    <a:cubicBezTo>
                      <a:pt x="4939" y="1471"/>
                      <a:pt x="3997" y="1758"/>
                      <a:pt x="3997" y="1758"/>
                    </a:cubicBezTo>
                    <a:cubicBezTo>
                      <a:pt x="3997" y="1758"/>
                      <a:pt x="3250" y="45"/>
                      <a:pt x="2767" y="1"/>
                    </a:cubicBezTo>
                    <a:cubicBezTo>
                      <a:pt x="2762" y="1"/>
                      <a:pt x="2757" y="0"/>
                      <a:pt x="27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2" name="Google Shape;2252;p53"/>
              <p:cNvSpPr/>
              <p:nvPr/>
            </p:nvSpPr>
            <p:spPr>
              <a:xfrm>
                <a:off x="6423136" y="2181054"/>
                <a:ext cx="144201" cy="133310"/>
              </a:xfrm>
              <a:custGeom>
                <a:avLst/>
                <a:gdLst/>
                <a:ahLst/>
                <a:cxnLst/>
                <a:rect l="l" t="t" r="r" b="b"/>
                <a:pathLst>
                  <a:path w="6633" h="6132" extrusionOk="0">
                    <a:moveTo>
                      <a:pt x="3819" y="0"/>
                    </a:moveTo>
                    <a:cubicBezTo>
                      <a:pt x="3249" y="0"/>
                      <a:pt x="2460" y="1615"/>
                      <a:pt x="2460" y="1615"/>
                    </a:cubicBezTo>
                    <a:cubicBezTo>
                      <a:pt x="2460" y="1615"/>
                      <a:pt x="1370" y="1261"/>
                      <a:pt x="735" y="1261"/>
                    </a:cubicBezTo>
                    <a:cubicBezTo>
                      <a:pt x="564" y="1261"/>
                      <a:pt x="426" y="1287"/>
                      <a:pt x="352" y="1352"/>
                    </a:cubicBezTo>
                    <a:cubicBezTo>
                      <a:pt x="0" y="1659"/>
                      <a:pt x="1450" y="3196"/>
                      <a:pt x="1450" y="3196"/>
                    </a:cubicBezTo>
                    <a:cubicBezTo>
                      <a:pt x="1450" y="3196"/>
                      <a:pt x="220" y="4953"/>
                      <a:pt x="528" y="5129"/>
                    </a:cubicBezTo>
                    <a:cubicBezTo>
                      <a:pt x="564" y="5150"/>
                      <a:pt x="621" y="5159"/>
                      <a:pt x="693" y="5159"/>
                    </a:cubicBezTo>
                    <a:cubicBezTo>
                      <a:pt x="1234" y="5159"/>
                      <a:pt x="2636" y="4646"/>
                      <a:pt x="2636" y="4646"/>
                    </a:cubicBezTo>
                    <a:cubicBezTo>
                      <a:pt x="2636" y="4646"/>
                      <a:pt x="3824" y="6131"/>
                      <a:pt x="4152" y="6131"/>
                    </a:cubicBezTo>
                    <a:cubicBezTo>
                      <a:pt x="4181" y="6131"/>
                      <a:pt x="4203" y="6120"/>
                      <a:pt x="4217" y="6095"/>
                    </a:cubicBezTo>
                    <a:cubicBezTo>
                      <a:pt x="4349" y="5393"/>
                      <a:pt x="4393" y="4690"/>
                      <a:pt x="4393" y="3987"/>
                    </a:cubicBezTo>
                    <a:cubicBezTo>
                      <a:pt x="4393" y="3987"/>
                      <a:pt x="6633" y="3328"/>
                      <a:pt x="6281" y="2933"/>
                    </a:cubicBezTo>
                    <a:cubicBezTo>
                      <a:pt x="5930" y="2538"/>
                      <a:pt x="4349" y="2098"/>
                      <a:pt x="4349" y="2098"/>
                    </a:cubicBezTo>
                    <a:cubicBezTo>
                      <a:pt x="4349" y="2098"/>
                      <a:pt x="4480" y="298"/>
                      <a:pt x="3953" y="34"/>
                    </a:cubicBezTo>
                    <a:cubicBezTo>
                      <a:pt x="3910" y="11"/>
                      <a:pt x="3865" y="0"/>
                      <a:pt x="38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3" name="Google Shape;2253;p53"/>
              <p:cNvSpPr/>
              <p:nvPr/>
            </p:nvSpPr>
            <p:spPr>
              <a:xfrm>
                <a:off x="6575906" y="2354238"/>
                <a:ext cx="132766" cy="133962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6162" extrusionOk="0">
                    <a:moveTo>
                      <a:pt x="2754" y="1"/>
                    </a:moveTo>
                    <a:cubicBezTo>
                      <a:pt x="2729" y="1"/>
                      <a:pt x="2704" y="6"/>
                      <a:pt x="2680" y="18"/>
                    </a:cubicBezTo>
                    <a:cubicBezTo>
                      <a:pt x="2241" y="238"/>
                      <a:pt x="2109" y="2082"/>
                      <a:pt x="2109" y="2082"/>
                    </a:cubicBezTo>
                    <a:cubicBezTo>
                      <a:pt x="2109" y="2082"/>
                      <a:pt x="1" y="2170"/>
                      <a:pt x="45" y="2741"/>
                    </a:cubicBezTo>
                    <a:cubicBezTo>
                      <a:pt x="133" y="3312"/>
                      <a:pt x="1846" y="3971"/>
                      <a:pt x="1846" y="3971"/>
                    </a:cubicBezTo>
                    <a:cubicBezTo>
                      <a:pt x="1846" y="3971"/>
                      <a:pt x="1582" y="5640"/>
                      <a:pt x="1846" y="6079"/>
                    </a:cubicBezTo>
                    <a:cubicBezTo>
                      <a:pt x="1872" y="6136"/>
                      <a:pt x="1915" y="6161"/>
                      <a:pt x="1972" y="6161"/>
                    </a:cubicBezTo>
                    <a:cubicBezTo>
                      <a:pt x="2398" y="6161"/>
                      <a:pt x="3559" y="4761"/>
                      <a:pt x="3559" y="4761"/>
                    </a:cubicBezTo>
                    <a:cubicBezTo>
                      <a:pt x="4217" y="5069"/>
                      <a:pt x="4876" y="5245"/>
                      <a:pt x="5579" y="5420"/>
                    </a:cubicBezTo>
                    <a:cubicBezTo>
                      <a:pt x="5930" y="5376"/>
                      <a:pt x="4832" y="3400"/>
                      <a:pt x="4832" y="3400"/>
                    </a:cubicBezTo>
                    <a:cubicBezTo>
                      <a:pt x="4832" y="3400"/>
                      <a:pt x="6106" y="1994"/>
                      <a:pt x="6106" y="1687"/>
                    </a:cubicBezTo>
                    <a:cubicBezTo>
                      <a:pt x="6093" y="1579"/>
                      <a:pt x="5884" y="1541"/>
                      <a:pt x="5601" y="1541"/>
                    </a:cubicBezTo>
                    <a:cubicBezTo>
                      <a:pt x="4964" y="1541"/>
                      <a:pt x="3954" y="1731"/>
                      <a:pt x="3954" y="1731"/>
                    </a:cubicBezTo>
                    <a:cubicBezTo>
                      <a:pt x="3954" y="1731"/>
                      <a:pt x="3207" y="1"/>
                      <a:pt x="27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4" name="Google Shape;2254;p53"/>
              <p:cNvSpPr/>
              <p:nvPr/>
            </p:nvSpPr>
            <p:spPr>
              <a:xfrm>
                <a:off x="6593102" y="2581468"/>
                <a:ext cx="141332" cy="134310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8" extrusionOk="0">
                    <a:moveTo>
                      <a:pt x="3978" y="0"/>
                    </a:moveTo>
                    <a:cubicBezTo>
                      <a:pt x="3598" y="0"/>
                      <a:pt x="2548" y="1557"/>
                      <a:pt x="2548" y="1557"/>
                    </a:cubicBezTo>
                    <a:cubicBezTo>
                      <a:pt x="2548" y="1557"/>
                      <a:pt x="1364" y="1072"/>
                      <a:pt x="766" y="1072"/>
                    </a:cubicBezTo>
                    <a:cubicBezTo>
                      <a:pt x="599" y="1072"/>
                      <a:pt x="478" y="1110"/>
                      <a:pt x="440" y="1205"/>
                    </a:cubicBezTo>
                    <a:cubicBezTo>
                      <a:pt x="264" y="1644"/>
                      <a:pt x="1450" y="3094"/>
                      <a:pt x="1450" y="3094"/>
                    </a:cubicBezTo>
                    <a:cubicBezTo>
                      <a:pt x="1450" y="3094"/>
                      <a:pt x="1" y="4631"/>
                      <a:pt x="440" y="5026"/>
                    </a:cubicBezTo>
                    <a:cubicBezTo>
                      <a:pt x="523" y="5093"/>
                      <a:pt x="652" y="5120"/>
                      <a:pt x="805" y="5120"/>
                    </a:cubicBezTo>
                    <a:cubicBezTo>
                      <a:pt x="1454" y="5120"/>
                      <a:pt x="2548" y="4631"/>
                      <a:pt x="2548" y="4631"/>
                    </a:cubicBezTo>
                    <a:cubicBezTo>
                      <a:pt x="2548" y="4631"/>
                      <a:pt x="3602" y="5993"/>
                      <a:pt x="4085" y="6168"/>
                    </a:cubicBezTo>
                    <a:cubicBezTo>
                      <a:pt x="4103" y="6175"/>
                      <a:pt x="4119" y="6178"/>
                      <a:pt x="4135" y="6178"/>
                    </a:cubicBezTo>
                    <a:cubicBezTo>
                      <a:pt x="4553" y="6178"/>
                      <a:pt x="4349" y="4016"/>
                      <a:pt x="4349" y="4016"/>
                    </a:cubicBezTo>
                    <a:cubicBezTo>
                      <a:pt x="5008" y="3753"/>
                      <a:pt x="5666" y="3445"/>
                      <a:pt x="6281" y="3050"/>
                    </a:cubicBezTo>
                    <a:cubicBezTo>
                      <a:pt x="6501" y="2830"/>
                      <a:pt x="4349" y="2128"/>
                      <a:pt x="4349" y="2128"/>
                    </a:cubicBezTo>
                    <a:cubicBezTo>
                      <a:pt x="4349" y="2128"/>
                      <a:pt x="4305" y="239"/>
                      <a:pt x="4041" y="19"/>
                    </a:cubicBezTo>
                    <a:cubicBezTo>
                      <a:pt x="4023" y="6"/>
                      <a:pt x="4002" y="0"/>
                      <a:pt x="3978" y="0"/>
                    </a:cubicBezTo>
                    <a:close/>
                  </a:path>
                </a:pathLst>
              </a:custGeom>
              <a:solidFill>
                <a:srgbClr val="D55D7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5" name="Google Shape;2255;p53"/>
              <p:cNvSpPr/>
              <p:nvPr/>
            </p:nvSpPr>
            <p:spPr>
              <a:xfrm>
                <a:off x="6777395" y="2658972"/>
                <a:ext cx="133701" cy="132962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6116" extrusionOk="0">
                    <a:moveTo>
                      <a:pt x="2869" y="1"/>
                    </a:moveTo>
                    <a:cubicBezTo>
                      <a:pt x="2849" y="1"/>
                      <a:pt x="2830" y="4"/>
                      <a:pt x="2811" y="12"/>
                    </a:cubicBezTo>
                    <a:cubicBezTo>
                      <a:pt x="2372" y="232"/>
                      <a:pt x="2109" y="2032"/>
                      <a:pt x="2109" y="2032"/>
                    </a:cubicBezTo>
                    <a:cubicBezTo>
                      <a:pt x="2109" y="2032"/>
                      <a:pt x="0" y="2032"/>
                      <a:pt x="44" y="2603"/>
                    </a:cubicBezTo>
                    <a:cubicBezTo>
                      <a:pt x="88" y="3130"/>
                      <a:pt x="1757" y="3921"/>
                      <a:pt x="1757" y="3921"/>
                    </a:cubicBezTo>
                    <a:cubicBezTo>
                      <a:pt x="1757" y="3921"/>
                      <a:pt x="1450" y="5546"/>
                      <a:pt x="1626" y="6029"/>
                    </a:cubicBezTo>
                    <a:cubicBezTo>
                      <a:pt x="1653" y="6089"/>
                      <a:pt x="1700" y="6115"/>
                      <a:pt x="1762" y="6115"/>
                    </a:cubicBezTo>
                    <a:cubicBezTo>
                      <a:pt x="2202" y="6115"/>
                      <a:pt x="3382" y="4799"/>
                      <a:pt x="3382" y="4799"/>
                    </a:cubicBezTo>
                    <a:cubicBezTo>
                      <a:pt x="4041" y="5107"/>
                      <a:pt x="4700" y="5370"/>
                      <a:pt x="5403" y="5590"/>
                    </a:cubicBezTo>
                    <a:cubicBezTo>
                      <a:pt x="5754" y="5590"/>
                      <a:pt x="4788" y="3526"/>
                      <a:pt x="4788" y="3526"/>
                    </a:cubicBezTo>
                    <a:cubicBezTo>
                      <a:pt x="4788" y="3526"/>
                      <a:pt x="6149" y="2208"/>
                      <a:pt x="6106" y="1857"/>
                    </a:cubicBezTo>
                    <a:cubicBezTo>
                      <a:pt x="6106" y="1743"/>
                      <a:pt x="5819" y="1708"/>
                      <a:pt x="5458" y="1708"/>
                    </a:cubicBezTo>
                    <a:cubicBezTo>
                      <a:pt x="4838" y="1708"/>
                      <a:pt x="3997" y="1813"/>
                      <a:pt x="3997" y="1813"/>
                    </a:cubicBezTo>
                    <a:cubicBezTo>
                      <a:pt x="3997" y="1813"/>
                      <a:pt x="3313" y="1"/>
                      <a:pt x="28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53"/>
              <p:cNvSpPr/>
              <p:nvPr/>
            </p:nvSpPr>
            <p:spPr>
              <a:xfrm>
                <a:off x="6729653" y="2854222"/>
                <a:ext cx="141332" cy="134244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6175" extrusionOk="0">
                    <a:moveTo>
                      <a:pt x="3877" y="0"/>
                    </a:moveTo>
                    <a:cubicBezTo>
                      <a:pt x="3365" y="0"/>
                      <a:pt x="2504" y="1572"/>
                      <a:pt x="2504" y="1572"/>
                    </a:cubicBezTo>
                    <a:cubicBezTo>
                      <a:pt x="2504" y="1572"/>
                      <a:pt x="1321" y="1099"/>
                      <a:pt x="702" y="1099"/>
                    </a:cubicBezTo>
                    <a:cubicBezTo>
                      <a:pt x="567" y="1099"/>
                      <a:pt x="459" y="1122"/>
                      <a:pt x="396" y="1177"/>
                    </a:cubicBezTo>
                    <a:cubicBezTo>
                      <a:pt x="0" y="1484"/>
                      <a:pt x="1362" y="3109"/>
                      <a:pt x="1362" y="3109"/>
                    </a:cubicBezTo>
                    <a:cubicBezTo>
                      <a:pt x="1362" y="3109"/>
                      <a:pt x="44" y="4734"/>
                      <a:pt x="352" y="4954"/>
                    </a:cubicBezTo>
                    <a:cubicBezTo>
                      <a:pt x="396" y="4979"/>
                      <a:pt x="470" y="4990"/>
                      <a:pt x="565" y="4990"/>
                    </a:cubicBezTo>
                    <a:cubicBezTo>
                      <a:pt x="1137" y="4990"/>
                      <a:pt x="2460" y="4603"/>
                      <a:pt x="2460" y="4603"/>
                    </a:cubicBezTo>
                    <a:cubicBezTo>
                      <a:pt x="2460" y="4603"/>
                      <a:pt x="3583" y="6175"/>
                      <a:pt x="3894" y="6175"/>
                    </a:cubicBezTo>
                    <a:cubicBezTo>
                      <a:pt x="3919" y="6175"/>
                      <a:pt x="3940" y="6164"/>
                      <a:pt x="3953" y="6140"/>
                    </a:cubicBezTo>
                    <a:cubicBezTo>
                      <a:pt x="4085" y="5437"/>
                      <a:pt x="4217" y="4734"/>
                      <a:pt x="4261" y="4032"/>
                    </a:cubicBezTo>
                    <a:cubicBezTo>
                      <a:pt x="4261" y="4032"/>
                      <a:pt x="6501" y="3505"/>
                      <a:pt x="6193" y="3109"/>
                    </a:cubicBezTo>
                    <a:cubicBezTo>
                      <a:pt x="5886" y="2670"/>
                      <a:pt x="4305" y="2187"/>
                      <a:pt x="4305" y="2187"/>
                    </a:cubicBezTo>
                    <a:cubicBezTo>
                      <a:pt x="4305" y="2187"/>
                      <a:pt x="4480" y="342"/>
                      <a:pt x="3997" y="35"/>
                    </a:cubicBezTo>
                    <a:cubicBezTo>
                      <a:pt x="3960" y="11"/>
                      <a:pt x="3920" y="0"/>
                      <a:pt x="38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57" name="Google Shape;2257;p53"/>
            <p:cNvGrpSpPr/>
            <p:nvPr/>
          </p:nvGrpSpPr>
          <p:grpSpPr>
            <a:xfrm rot="8007246">
              <a:off x="6512264" y="1818630"/>
              <a:ext cx="1656306" cy="1076575"/>
              <a:chOff x="2998249" y="3448495"/>
              <a:chExt cx="2134863" cy="1387630"/>
            </a:xfrm>
          </p:grpSpPr>
          <p:sp>
            <p:nvSpPr>
              <p:cNvPr id="2258" name="Google Shape;2258;p53"/>
              <p:cNvSpPr/>
              <p:nvPr/>
            </p:nvSpPr>
            <p:spPr>
              <a:xfrm>
                <a:off x="3135518" y="4033288"/>
                <a:ext cx="1081869" cy="802836"/>
              </a:xfrm>
              <a:custGeom>
                <a:avLst/>
                <a:gdLst/>
                <a:ahLst/>
                <a:cxnLst/>
                <a:rect l="l" t="t" r="r" b="b"/>
                <a:pathLst>
                  <a:path w="49764" h="36929" extrusionOk="0">
                    <a:moveTo>
                      <a:pt x="18971" y="18395"/>
                    </a:moveTo>
                    <a:cubicBezTo>
                      <a:pt x="21678" y="18395"/>
                      <a:pt x="24089" y="19597"/>
                      <a:pt x="25211" y="21785"/>
                    </a:cubicBezTo>
                    <a:cubicBezTo>
                      <a:pt x="27012" y="25211"/>
                      <a:pt x="25036" y="29779"/>
                      <a:pt x="20775" y="32019"/>
                    </a:cubicBezTo>
                    <a:cubicBezTo>
                      <a:pt x="19234" y="32813"/>
                      <a:pt x="17607" y="33194"/>
                      <a:pt x="16074" y="33194"/>
                    </a:cubicBezTo>
                    <a:cubicBezTo>
                      <a:pt x="13370" y="33194"/>
                      <a:pt x="10960" y="32009"/>
                      <a:pt x="9839" y="29823"/>
                    </a:cubicBezTo>
                    <a:cubicBezTo>
                      <a:pt x="8038" y="26353"/>
                      <a:pt x="10015" y="21829"/>
                      <a:pt x="14275" y="19633"/>
                    </a:cubicBezTo>
                    <a:lnTo>
                      <a:pt x="14275" y="19589"/>
                    </a:lnTo>
                    <a:cubicBezTo>
                      <a:pt x="15814" y="18780"/>
                      <a:pt x="17440" y="18395"/>
                      <a:pt x="18971" y="18395"/>
                    </a:cubicBezTo>
                    <a:close/>
                    <a:moveTo>
                      <a:pt x="42429" y="0"/>
                    </a:moveTo>
                    <a:cubicBezTo>
                      <a:pt x="42429" y="0"/>
                      <a:pt x="19623" y="15682"/>
                      <a:pt x="12071" y="15682"/>
                    </a:cubicBezTo>
                    <a:cubicBezTo>
                      <a:pt x="12029" y="15682"/>
                      <a:pt x="11988" y="15681"/>
                      <a:pt x="11947" y="15680"/>
                    </a:cubicBezTo>
                    <a:lnTo>
                      <a:pt x="8038" y="17481"/>
                    </a:lnTo>
                    <a:lnTo>
                      <a:pt x="7950" y="18886"/>
                    </a:lnTo>
                    <a:cubicBezTo>
                      <a:pt x="7950" y="18886"/>
                      <a:pt x="0" y="29779"/>
                      <a:pt x="11991" y="36060"/>
                    </a:cubicBezTo>
                    <a:cubicBezTo>
                      <a:pt x="11991" y="36060"/>
                      <a:pt x="13770" y="36929"/>
                      <a:pt x="16369" y="36929"/>
                    </a:cubicBezTo>
                    <a:cubicBezTo>
                      <a:pt x="20330" y="36929"/>
                      <a:pt x="26194" y="34911"/>
                      <a:pt x="30570" y="24728"/>
                    </a:cubicBezTo>
                    <a:cubicBezTo>
                      <a:pt x="30570" y="24728"/>
                      <a:pt x="39266" y="8477"/>
                      <a:pt x="49764" y="4085"/>
                    </a:cubicBezTo>
                    <a:lnTo>
                      <a:pt x="4242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59" name="Google Shape;2259;p53"/>
              <p:cNvSpPr/>
              <p:nvPr/>
            </p:nvSpPr>
            <p:spPr>
              <a:xfrm>
                <a:off x="2998249" y="3835625"/>
                <a:ext cx="1075913" cy="579610"/>
              </a:xfrm>
              <a:custGeom>
                <a:avLst/>
                <a:gdLst/>
                <a:ahLst/>
                <a:cxnLst/>
                <a:rect l="l" t="t" r="r" b="b"/>
                <a:pathLst>
                  <a:path w="49490" h="26661" extrusionOk="0">
                    <a:moveTo>
                      <a:pt x="14675" y="6643"/>
                    </a:moveTo>
                    <a:cubicBezTo>
                      <a:pt x="17371" y="6643"/>
                      <a:pt x="19791" y="7828"/>
                      <a:pt x="20940" y="10014"/>
                    </a:cubicBezTo>
                    <a:cubicBezTo>
                      <a:pt x="22697" y="13484"/>
                      <a:pt x="20721" y="18052"/>
                      <a:pt x="16460" y="20248"/>
                    </a:cubicBezTo>
                    <a:cubicBezTo>
                      <a:pt x="14910" y="21063"/>
                      <a:pt x="13273" y="21454"/>
                      <a:pt x="11733" y="21454"/>
                    </a:cubicBezTo>
                    <a:cubicBezTo>
                      <a:pt x="9039" y="21454"/>
                      <a:pt x="6641" y="20260"/>
                      <a:pt x="5524" y="18052"/>
                    </a:cubicBezTo>
                    <a:cubicBezTo>
                      <a:pt x="3723" y="14626"/>
                      <a:pt x="5743" y="10058"/>
                      <a:pt x="10004" y="7818"/>
                    </a:cubicBezTo>
                    <a:cubicBezTo>
                      <a:pt x="11529" y="7024"/>
                      <a:pt x="13147" y="6643"/>
                      <a:pt x="14675" y="6643"/>
                    </a:cubicBezTo>
                    <a:close/>
                    <a:moveTo>
                      <a:pt x="49489" y="0"/>
                    </a:moveTo>
                    <a:lnTo>
                      <a:pt x="49489" y="0"/>
                    </a:lnTo>
                    <a:cubicBezTo>
                      <a:pt x="43848" y="3581"/>
                      <a:pt x="35215" y="4321"/>
                      <a:pt x="29040" y="4321"/>
                    </a:cubicBezTo>
                    <a:cubicBezTo>
                      <a:pt x="24687" y="4321"/>
                      <a:pt x="21555" y="3953"/>
                      <a:pt x="21555" y="3953"/>
                    </a:cubicBezTo>
                    <a:cubicBezTo>
                      <a:pt x="19241" y="3478"/>
                      <a:pt x="17193" y="3271"/>
                      <a:pt x="15380" y="3271"/>
                    </a:cubicBezTo>
                    <a:cubicBezTo>
                      <a:pt x="3125" y="3271"/>
                      <a:pt x="1659" y="12738"/>
                      <a:pt x="1659" y="12738"/>
                    </a:cubicBezTo>
                    <a:cubicBezTo>
                      <a:pt x="0" y="25708"/>
                      <a:pt x="12589" y="25914"/>
                      <a:pt x="13390" y="25914"/>
                    </a:cubicBezTo>
                    <a:cubicBezTo>
                      <a:pt x="13416" y="25914"/>
                      <a:pt x="13430" y="25914"/>
                      <a:pt x="13430" y="25914"/>
                    </a:cubicBezTo>
                    <a:lnTo>
                      <a:pt x="14616" y="26661"/>
                    </a:lnTo>
                    <a:lnTo>
                      <a:pt x="18349" y="24421"/>
                    </a:lnTo>
                    <a:cubicBezTo>
                      <a:pt x="22478" y="18184"/>
                      <a:pt x="48655" y="8345"/>
                      <a:pt x="48655" y="8345"/>
                    </a:cubicBezTo>
                    <a:lnTo>
                      <a:pt x="4948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53"/>
              <p:cNvSpPr/>
              <p:nvPr/>
            </p:nvSpPr>
            <p:spPr>
              <a:xfrm>
                <a:off x="4096115" y="3946892"/>
                <a:ext cx="234922" cy="159941"/>
              </a:xfrm>
              <a:custGeom>
                <a:avLst/>
                <a:gdLst/>
                <a:ahLst/>
                <a:cxnLst/>
                <a:rect l="l" t="t" r="r" b="b"/>
                <a:pathLst>
                  <a:path w="10806" h="7357" extrusionOk="0">
                    <a:moveTo>
                      <a:pt x="5049" y="0"/>
                    </a:moveTo>
                    <a:cubicBezTo>
                      <a:pt x="4172" y="0"/>
                      <a:pt x="3374" y="268"/>
                      <a:pt x="2812" y="987"/>
                    </a:cubicBezTo>
                    <a:cubicBezTo>
                      <a:pt x="2812" y="987"/>
                      <a:pt x="1713" y="4369"/>
                      <a:pt x="1" y="5248"/>
                    </a:cubicBezTo>
                    <a:lnTo>
                      <a:pt x="3295" y="7356"/>
                    </a:lnTo>
                    <a:lnTo>
                      <a:pt x="10805" y="2261"/>
                    </a:lnTo>
                    <a:cubicBezTo>
                      <a:pt x="10805" y="2261"/>
                      <a:pt x="7596" y="0"/>
                      <a:pt x="5049" y="0"/>
                    </a:cubicBezTo>
                    <a:close/>
                  </a:path>
                </a:pathLst>
              </a:custGeom>
              <a:solidFill>
                <a:srgbClr val="77969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1" name="Google Shape;2261;p53"/>
              <p:cNvSpPr/>
              <p:nvPr/>
            </p:nvSpPr>
            <p:spPr>
              <a:xfrm>
                <a:off x="4060787" y="3488997"/>
                <a:ext cx="1072326" cy="532847"/>
              </a:xfrm>
              <a:custGeom>
                <a:avLst/>
                <a:gdLst/>
                <a:ahLst/>
                <a:cxnLst/>
                <a:rect l="l" t="t" r="r" b="b"/>
                <a:pathLst>
                  <a:path w="49325" h="24510" extrusionOk="0">
                    <a:moveTo>
                      <a:pt x="46601" y="1"/>
                    </a:moveTo>
                    <a:lnTo>
                      <a:pt x="352" y="17877"/>
                    </a:lnTo>
                    <a:lnTo>
                      <a:pt x="0" y="21874"/>
                    </a:lnTo>
                    <a:cubicBezTo>
                      <a:pt x="197" y="21865"/>
                      <a:pt x="394" y="21861"/>
                      <a:pt x="590" y="21861"/>
                    </a:cubicBezTo>
                    <a:cubicBezTo>
                      <a:pt x="2368" y="21861"/>
                      <a:pt x="4133" y="22220"/>
                      <a:pt x="5754" y="22972"/>
                    </a:cubicBezTo>
                    <a:cubicBezTo>
                      <a:pt x="8873" y="24289"/>
                      <a:pt x="10102" y="24509"/>
                      <a:pt x="10102" y="24509"/>
                    </a:cubicBezTo>
                    <a:lnTo>
                      <a:pt x="46030" y="5184"/>
                    </a:lnTo>
                    <a:cubicBezTo>
                      <a:pt x="46030" y="5184"/>
                      <a:pt x="49324" y="2636"/>
                      <a:pt x="46601" y="1"/>
                    </a:cubicBezTo>
                    <a:close/>
                  </a:path>
                </a:pathLst>
              </a:custGeom>
              <a:solidFill>
                <a:srgbClr val="77969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2" name="Google Shape;2262;p53"/>
              <p:cNvSpPr/>
              <p:nvPr/>
            </p:nvSpPr>
            <p:spPr>
              <a:xfrm>
                <a:off x="4111398" y="3448495"/>
                <a:ext cx="960604" cy="411973"/>
              </a:xfrm>
              <a:custGeom>
                <a:avLst/>
                <a:gdLst/>
                <a:ahLst/>
                <a:cxnLst/>
                <a:rect l="l" t="t" r="r" b="b"/>
                <a:pathLst>
                  <a:path w="44186" h="18950" extrusionOk="0">
                    <a:moveTo>
                      <a:pt x="41734" y="1"/>
                    </a:moveTo>
                    <a:cubicBezTo>
                      <a:pt x="40852" y="1"/>
                      <a:pt x="39657" y="308"/>
                      <a:pt x="38036" y="1161"/>
                    </a:cubicBezTo>
                    <a:lnTo>
                      <a:pt x="0" y="18949"/>
                    </a:lnTo>
                    <a:lnTo>
                      <a:pt x="0" y="18949"/>
                    </a:lnTo>
                    <a:lnTo>
                      <a:pt x="44185" y="1996"/>
                    </a:lnTo>
                    <a:cubicBezTo>
                      <a:pt x="44185" y="1996"/>
                      <a:pt x="43981" y="1"/>
                      <a:pt x="41734" y="1"/>
                    </a:cubicBezTo>
                    <a:close/>
                  </a:path>
                </a:pathLst>
              </a:custGeom>
              <a:solidFill>
                <a:srgbClr val="77969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53"/>
              <p:cNvSpPr/>
              <p:nvPr/>
            </p:nvSpPr>
            <p:spPr>
              <a:xfrm>
                <a:off x="4063656" y="3489954"/>
                <a:ext cx="1009301" cy="388646"/>
              </a:xfrm>
              <a:custGeom>
                <a:avLst/>
                <a:gdLst/>
                <a:ahLst/>
                <a:cxnLst/>
                <a:rect l="l" t="t" r="r" b="b"/>
                <a:pathLst>
                  <a:path w="46426" h="17877" extrusionOk="0">
                    <a:moveTo>
                      <a:pt x="46337" y="1"/>
                    </a:moveTo>
                    <a:lnTo>
                      <a:pt x="0" y="17657"/>
                    </a:lnTo>
                    <a:lnTo>
                      <a:pt x="88" y="17877"/>
                    </a:lnTo>
                    <a:lnTo>
                      <a:pt x="46425" y="220"/>
                    </a:lnTo>
                    <a:lnTo>
                      <a:pt x="46337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4" name="Google Shape;2264;p53"/>
              <p:cNvSpPr/>
              <p:nvPr/>
            </p:nvSpPr>
            <p:spPr>
              <a:xfrm>
                <a:off x="4143856" y="3980764"/>
                <a:ext cx="187181" cy="17218"/>
              </a:xfrm>
              <a:custGeom>
                <a:avLst/>
                <a:gdLst/>
                <a:ahLst/>
                <a:cxnLst/>
                <a:rect l="l" t="t" r="r" b="b"/>
                <a:pathLst>
                  <a:path w="8610" h="792" extrusionOk="0">
                    <a:moveTo>
                      <a:pt x="45" y="0"/>
                    </a:moveTo>
                    <a:lnTo>
                      <a:pt x="1" y="264"/>
                    </a:lnTo>
                    <a:lnTo>
                      <a:pt x="8565" y="791"/>
                    </a:lnTo>
                    <a:lnTo>
                      <a:pt x="8609" y="57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5" name="Google Shape;2265;p53"/>
              <p:cNvSpPr/>
              <p:nvPr/>
            </p:nvSpPr>
            <p:spPr>
              <a:xfrm>
                <a:off x="4288038" y="3838690"/>
                <a:ext cx="90612" cy="78873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3628" extrusionOk="0">
                    <a:moveTo>
                      <a:pt x="2008" y="260"/>
                    </a:moveTo>
                    <a:cubicBezTo>
                      <a:pt x="2169" y="260"/>
                      <a:pt x="2336" y="286"/>
                      <a:pt x="2504" y="342"/>
                    </a:cubicBezTo>
                    <a:cubicBezTo>
                      <a:pt x="3866" y="738"/>
                      <a:pt x="3998" y="2582"/>
                      <a:pt x="2768" y="3197"/>
                    </a:cubicBezTo>
                    <a:lnTo>
                      <a:pt x="2768" y="3241"/>
                    </a:lnTo>
                    <a:cubicBezTo>
                      <a:pt x="2550" y="3344"/>
                      <a:pt x="2313" y="3394"/>
                      <a:pt x="2078" y="3394"/>
                    </a:cubicBezTo>
                    <a:cubicBezTo>
                      <a:pt x="1506" y="3394"/>
                      <a:pt x="940" y="3098"/>
                      <a:pt x="660" y="2539"/>
                    </a:cubicBezTo>
                    <a:cubicBezTo>
                      <a:pt x="85" y="1466"/>
                      <a:pt x="913" y="260"/>
                      <a:pt x="2008" y="260"/>
                    </a:cubicBezTo>
                    <a:close/>
                    <a:moveTo>
                      <a:pt x="2058" y="0"/>
                    </a:moveTo>
                    <a:cubicBezTo>
                      <a:pt x="1785" y="0"/>
                      <a:pt x="1504" y="66"/>
                      <a:pt x="1231" y="211"/>
                    </a:cubicBezTo>
                    <a:cubicBezTo>
                      <a:pt x="308" y="694"/>
                      <a:pt x="1" y="1792"/>
                      <a:pt x="440" y="2670"/>
                    </a:cubicBezTo>
                    <a:cubicBezTo>
                      <a:pt x="783" y="3316"/>
                      <a:pt x="1413" y="3628"/>
                      <a:pt x="2040" y="3628"/>
                    </a:cubicBezTo>
                    <a:cubicBezTo>
                      <a:pt x="2780" y="3628"/>
                      <a:pt x="3517" y="3194"/>
                      <a:pt x="3778" y="2363"/>
                    </a:cubicBezTo>
                    <a:cubicBezTo>
                      <a:pt x="4167" y="1124"/>
                      <a:pt x="3188" y="0"/>
                      <a:pt x="2058" y="0"/>
                    </a:cubicBez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53"/>
              <p:cNvSpPr/>
              <p:nvPr/>
            </p:nvSpPr>
            <p:spPr>
              <a:xfrm>
                <a:off x="4322410" y="3842299"/>
                <a:ext cx="23892" cy="71633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3295" extrusionOk="0">
                    <a:moveTo>
                      <a:pt x="879" y="1"/>
                    </a:moveTo>
                    <a:lnTo>
                      <a:pt x="1" y="3251"/>
                    </a:lnTo>
                    <a:lnTo>
                      <a:pt x="264" y="3295"/>
                    </a:lnTo>
                    <a:lnTo>
                      <a:pt x="1099" y="89"/>
                    </a:lnTo>
                    <a:lnTo>
                      <a:pt x="879" y="1"/>
                    </a:lnTo>
                    <a:close/>
                  </a:path>
                </a:pathLst>
              </a:custGeom>
              <a:solidFill>
                <a:srgbClr val="22292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16" name="Picture 115">
            <a:extLst>
              <a:ext uri="{FF2B5EF4-FFF2-40B4-BE49-F238E27FC236}">
                <a16:creationId xmlns:a16="http://schemas.microsoft.com/office/drawing/2014/main" id="{E035581A-7E8D-4051-BAC8-41739E580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7" y="5697744"/>
            <a:ext cx="809823" cy="100649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5438511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592A96-A1F7-4E9F-9F1E-FFBAE939A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51" y="1524153"/>
            <a:ext cx="2942898" cy="3657600"/>
          </a:xfrm>
          <a:prstGeom prst="rect">
            <a:avLst/>
          </a:prstGeom>
        </p:spPr>
      </p:pic>
      <p:sp>
        <p:nvSpPr>
          <p:cNvPr id="2339" name="Google Shape;2339;p55"/>
          <p:cNvSpPr txBox="1">
            <a:spLocks noGrp="1"/>
          </p:cNvSpPr>
          <p:nvPr>
            <p:ph type="ctrTitle"/>
          </p:nvPr>
        </p:nvSpPr>
        <p:spPr>
          <a:xfrm>
            <a:off x="951000" y="2897637"/>
            <a:ext cx="10290000" cy="107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1905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latin typeface="Forte" panose="03060902040502070203" pitchFamily="66" charset="0"/>
              </a:rPr>
              <a:t>Thank you</a:t>
            </a:r>
            <a:endParaRPr dirty="0">
              <a:ln w="19050">
                <a:solidFill>
                  <a:schemeClr val="accent5">
                    <a:lumMod val="75000"/>
                  </a:schemeClr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22" name="Google Shape;2350;p55">
            <a:extLst>
              <a:ext uri="{FF2B5EF4-FFF2-40B4-BE49-F238E27FC236}">
                <a16:creationId xmlns:a16="http://schemas.microsoft.com/office/drawing/2014/main" id="{5666B268-9ED1-492D-80A0-C4DE8500C752}"/>
              </a:ext>
            </a:extLst>
          </p:cNvPr>
          <p:cNvSpPr/>
          <p:nvPr/>
        </p:nvSpPr>
        <p:spPr>
          <a:xfrm rot="1164666">
            <a:off x="6363959" y="1886305"/>
            <a:ext cx="780549" cy="554428"/>
          </a:xfrm>
          <a:custGeom>
            <a:avLst/>
            <a:gdLst/>
            <a:ahLst/>
            <a:cxnLst/>
            <a:rect l="l" t="t" r="r" b="b"/>
            <a:pathLst>
              <a:path w="25080" h="17812" extrusionOk="0">
                <a:moveTo>
                  <a:pt x="5423" y="0"/>
                </a:moveTo>
                <a:cubicBezTo>
                  <a:pt x="3902" y="0"/>
                  <a:pt x="2409" y="724"/>
                  <a:pt x="1493" y="2024"/>
                </a:cubicBezTo>
                <a:lnTo>
                  <a:pt x="1493" y="2068"/>
                </a:lnTo>
                <a:cubicBezTo>
                  <a:pt x="0" y="4967"/>
                  <a:pt x="1669" y="7119"/>
                  <a:pt x="2767" y="7822"/>
                </a:cubicBezTo>
                <a:lnTo>
                  <a:pt x="19853" y="17704"/>
                </a:lnTo>
                <a:lnTo>
                  <a:pt x="19940" y="17704"/>
                </a:lnTo>
                <a:cubicBezTo>
                  <a:pt x="20231" y="17777"/>
                  <a:pt x="20523" y="17812"/>
                  <a:pt x="20811" y="17812"/>
                </a:cubicBezTo>
                <a:cubicBezTo>
                  <a:pt x="21920" y="17812"/>
                  <a:pt x="22977" y="17293"/>
                  <a:pt x="23674" y="16387"/>
                </a:cubicBezTo>
                <a:cubicBezTo>
                  <a:pt x="25079" y="14630"/>
                  <a:pt x="24245" y="12653"/>
                  <a:pt x="23586" y="11819"/>
                </a:cubicBezTo>
                <a:lnTo>
                  <a:pt x="23498" y="11775"/>
                </a:lnTo>
                <a:lnTo>
                  <a:pt x="23410" y="11687"/>
                </a:lnTo>
                <a:cubicBezTo>
                  <a:pt x="23322" y="11687"/>
                  <a:pt x="14802" y="6724"/>
                  <a:pt x="11595" y="5099"/>
                </a:cubicBezTo>
                <a:cubicBezTo>
                  <a:pt x="10468" y="4520"/>
                  <a:pt x="9531" y="4216"/>
                  <a:pt x="8784" y="4216"/>
                </a:cubicBezTo>
                <a:cubicBezTo>
                  <a:pt x="8454" y="4216"/>
                  <a:pt x="8162" y="4275"/>
                  <a:pt x="7906" y="4396"/>
                </a:cubicBezTo>
                <a:cubicBezTo>
                  <a:pt x="7555" y="4528"/>
                  <a:pt x="7291" y="4791"/>
                  <a:pt x="7115" y="5143"/>
                </a:cubicBezTo>
                <a:cubicBezTo>
                  <a:pt x="6720" y="5758"/>
                  <a:pt x="6588" y="6548"/>
                  <a:pt x="6852" y="7295"/>
                </a:cubicBezTo>
                <a:cubicBezTo>
                  <a:pt x="7203" y="8129"/>
                  <a:pt x="7818" y="8788"/>
                  <a:pt x="8653" y="9140"/>
                </a:cubicBezTo>
                <a:lnTo>
                  <a:pt x="17305" y="13883"/>
                </a:lnTo>
                <a:cubicBezTo>
                  <a:pt x="17387" y="13924"/>
                  <a:pt x="17473" y="13944"/>
                  <a:pt x="17557" y="13944"/>
                </a:cubicBezTo>
                <a:cubicBezTo>
                  <a:pt x="17746" y="13944"/>
                  <a:pt x="17931" y="13845"/>
                  <a:pt x="18052" y="13664"/>
                </a:cubicBezTo>
                <a:cubicBezTo>
                  <a:pt x="18184" y="13400"/>
                  <a:pt x="18096" y="13093"/>
                  <a:pt x="17832" y="12917"/>
                </a:cubicBezTo>
                <a:lnTo>
                  <a:pt x="9180" y="8129"/>
                </a:lnTo>
                <a:lnTo>
                  <a:pt x="9092" y="8129"/>
                </a:lnTo>
                <a:cubicBezTo>
                  <a:pt x="8565" y="7910"/>
                  <a:pt x="8126" y="7514"/>
                  <a:pt x="7862" y="6987"/>
                </a:cubicBezTo>
                <a:cubicBezTo>
                  <a:pt x="7730" y="6504"/>
                  <a:pt x="7818" y="6021"/>
                  <a:pt x="8082" y="5670"/>
                </a:cubicBezTo>
                <a:lnTo>
                  <a:pt x="8126" y="5670"/>
                </a:lnTo>
                <a:lnTo>
                  <a:pt x="8126" y="5582"/>
                </a:lnTo>
                <a:cubicBezTo>
                  <a:pt x="8169" y="5494"/>
                  <a:pt x="8257" y="5450"/>
                  <a:pt x="8345" y="5406"/>
                </a:cubicBezTo>
                <a:cubicBezTo>
                  <a:pt x="8425" y="5380"/>
                  <a:pt x="8544" y="5353"/>
                  <a:pt x="8719" y="5353"/>
                </a:cubicBezTo>
                <a:cubicBezTo>
                  <a:pt x="9124" y="5353"/>
                  <a:pt x="9828" y="5495"/>
                  <a:pt x="11024" y="6109"/>
                </a:cubicBezTo>
                <a:cubicBezTo>
                  <a:pt x="14055" y="7646"/>
                  <a:pt x="21785" y="12082"/>
                  <a:pt x="22751" y="12653"/>
                </a:cubicBezTo>
                <a:cubicBezTo>
                  <a:pt x="23454" y="13532"/>
                  <a:pt x="23498" y="14805"/>
                  <a:pt x="22795" y="15728"/>
                </a:cubicBezTo>
                <a:cubicBezTo>
                  <a:pt x="22284" y="16385"/>
                  <a:pt x="21531" y="16738"/>
                  <a:pt x="20736" y="16738"/>
                </a:cubicBezTo>
                <a:cubicBezTo>
                  <a:pt x="20575" y="16738"/>
                  <a:pt x="20411" y="16724"/>
                  <a:pt x="20248" y="16694"/>
                </a:cubicBezTo>
                <a:lnTo>
                  <a:pt x="3382" y="6900"/>
                </a:lnTo>
                <a:cubicBezTo>
                  <a:pt x="3162" y="6768"/>
                  <a:pt x="1098" y="5274"/>
                  <a:pt x="2460" y="2595"/>
                </a:cubicBezTo>
                <a:cubicBezTo>
                  <a:pt x="3158" y="1606"/>
                  <a:pt x="4281" y="1060"/>
                  <a:pt x="5432" y="1060"/>
                </a:cubicBezTo>
                <a:cubicBezTo>
                  <a:pt x="6018" y="1060"/>
                  <a:pt x="6611" y="1201"/>
                  <a:pt x="7159" y="1497"/>
                </a:cubicBezTo>
                <a:cubicBezTo>
                  <a:pt x="10629" y="3078"/>
                  <a:pt x="20424" y="8920"/>
                  <a:pt x="20555" y="9008"/>
                </a:cubicBezTo>
                <a:cubicBezTo>
                  <a:pt x="20626" y="9050"/>
                  <a:pt x="20710" y="9070"/>
                  <a:pt x="20796" y="9070"/>
                </a:cubicBezTo>
                <a:cubicBezTo>
                  <a:pt x="20978" y="9070"/>
                  <a:pt x="21169" y="8981"/>
                  <a:pt x="21258" y="8832"/>
                </a:cubicBezTo>
                <a:cubicBezTo>
                  <a:pt x="21434" y="8569"/>
                  <a:pt x="21346" y="8217"/>
                  <a:pt x="21082" y="8085"/>
                </a:cubicBezTo>
                <a:cubicBezTo>
                  <a:pt x="20687" y="7822"/>
                  <a:pt x="11112" y="2112"/>
                  <a:pt x="7599" y="531"/>
                </a:cubicBezTo>
                <a:cubicBezTo>
                  <a:pt x="6909" y="172"/>
                  <a:pt x="6162" y="0"/>
                  <a:pt x="542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" name="Google Shape;2345;p55">
            <a:extLst>
              <a:ext uri="{FF2B5EF4-FFF2-40B4-BE49-F238E27FC236}">
                <a16:creationId xmlns:a16="http://schemas.microsoft.com/office/drawing/2014/main" id="{F0C13F98-AEC8-4CB6-AD55-26E582A7C89A}"/>
              </a:ext>
            </a:extLst>
          </p:cNvPr>
          <p:cNvSpPr/>
          <p:nvPr/>
        </p:nvSpPr>
        <p:spPr>
          <a:xfrm>
            <a:off x="6313582" y="2309838"/>
            <a:ext cx="357789" cy="158402"/>
          </a:xfrm>
          <a:custGeom>
            <a:avLst/>
            <a:gdLst/>
            <a:ahLst/>
            <a:cxnLst/>
            <a:rect l="l" t="t" r="r" b="b"/>
            <a:pathLst>
              <a:path w="11113" h="4920" extrusionOk="0">
                <a:moveTo>
                  <a:pt x="967" y="1"/>
                </a:moveTo>
                <a:lnTo>
                  <a:pt x="0" y="2241"/>
                </a:lnTo>
                <a:lnTo>
                  <a:pt x="791" y="2460"/>
                </a:lnTo>
                <a:lnTo>
                  <a:pt x="967" y="2504"/>
                </a:lnTo>
                <a:lnTo>
                  <a:pt x="11112" y="4920"/>
                </a:lnTo>
                <a:lnTo>
                  <a:pt x="11112" y="4920"/>
                </a:lnTo>
                <a:lnTo>
                  <a:pt x="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5" name="Google Shape;2346;p55">
            <a:extLst>
              <a:ext uri="{FF2B5EF4-FFF2-40B4-BE49-F238E27FC236}">
                <a16:creationId xmlns:a16="http://schemas.microsoft.com/office/drawing/2014/main" id="{D5A6C51F-DF47-4EE7-8814-3C2E17E93E28}"/>
              </a:ext>
            </a:extLst>
          </p:cNvPr>
          <p:cNvSpPr/>
          <p:nvPr/>
        </p:nvSpPr>
        <p:spPr>
          <a:xfrm>
            <a:off x="6037406" y="2146445"/>
            <a:ext cx="362457" cy="298999"/>
          </a:xfrm>
          <a:custGeom>
            <a:avLst/>
            <a:gdLst/>
            <a:ahLst/>
            <a:cxnLst/>
            <a:rect l="l" t="t" r="r" b="b"/>
            <a:pathLst>
              <a:path w="11258" h="9287" extrusionOk="0">
                <a:moveTo>
                  <a:pt x="5634" y="1"/>
                </a:moveTo>
                <a:cubicBezTo>
                  <a:pt x="3844" y="1"/>
                  <a:pt x="2131" y="1062"/>
                  <a:pt x="1375" y="2836"/>
                </a:cubicBezTo>
                <a:cubicBezTo>
                  <a:pt x="1" y="6030"/>
                  <a:pt x="2521" y="9287"/>
                  <a:pt x="5643" y="9287"/>
                </a:cubicBezTo>
                <a:cubicBezTo>
                  <a:pt x="6213" y="9287"/>
                  <a:pt x="6802" y="9178"/>
                  <a:pt x="7392" y="8941"/>
                </a:cubicBezTo>
                <a:cubicBezTo>
                  <a:pt x="11214" y="7360"/>
                  <a:pt x="11257" y="1957"/>
                  <a:pt x="7436" y="376"/>
                </a:cubicBezTo>
                <a:cubicBezTo>
                  <a:pt x="6849" y="121"/>
                  <a:pt x="6237" y="1"/>
                  <a:pt x="56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2352;p55">
            <a:extLst>
              <a:ext uri="{FF2B5EF4-FFF2-40B4-BE49-F238E27FC236}">
                <a16:creationId xmlns:a16="http://schemas.microsoft.com/office/drawing/2014/main" id="{87956B9C-65D8-4157-94D5-E02D7F883274}"/>
              </a:ext>
            </a:extLst>
          </p:cNvPr>
          <p:cNvSpPr/>
          <p:nvPr/>
        </p:nvSpPr>
        <p:spPr>
          <a:xfrm rot="7056474">
            <a:off x="7235481" y="2151294"/>
            <a:ext cx="357776" cy="158396"/>
          </a:xfrm>
          <a:custGeom>
            <a:avLst/>
            <a:gdLst/>
            <a:ahLst/>
            <a:cxnLst/>
            <a:rect l="l" t="t" r="r" b="b"/>
            <a:pathLst>
              <a:path w="11113" h="4920" extrusionOk="0">
                <a:moveTo>
                  <a:pt x="967" y="1"/>
                </a:moveTo>
                <a:lnTo>
                  <a:pt x="0" y="2241"/>
                </a:lnTo>
                <a:lnTo>
                  <a:pt x="791" y="2460"/>
                </a:lnTo>
                <a:lnTo>
                  <a:pt x="967" y="2504"/>
                </a:lnTo>
                <a:lnTo>
                  <a:pt x="11112" y="4920"/>
                </a:lnTo>
                <a:lnTo>
                  <a:pt x="11112" y="4920"/>
                </a:lnTo>
                <a:lnTo>
                  <a:pt x="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353;p55">
            <a:extLst>
              <a:ext uri="{FF2B5EF4-FFF2-40B4-BE49-F238E27FC236}">
                <a16:creationId xmlns:a16="http://schemas.microsoft.com/office/drawing/2014/main" id="{D79F8A2E-DE8F-4A0F-8101-2E6940501F2C}"/>
              </a:ext>
            </a:extLst>
          </p:cNvPr>
          <p:cNvSpPr/>
          <p:nvPr/>
        </p:nvSpPr>
        <p:spPr>
          <a:xfrm rot="7056474">
            <a:off x="7442540" y="1881484"/>
            <a:ext cx="362444" cy="298988"/>
          </a:xfrm>
          <a:custGeom>
            <a:avLst/>
            <a:gdLst/>
            <a:ahLst/>
            <a:cxnLst/>
            <a:rect l="l" t="t" r="r" b="b"/>
            <a:pathLst>
              <a:path w="11258" h="9287" extrusionOk="0">
                <a:moveTo>
                  <a:pt x="5634" y="1"/>
                </a:moveTo>
                <a:cubicBezTo>
                  <a:pt x="3844" y="1"/>
                  <a:pt x="2131" y="1062"/>
                  <a:pt x="1375" y="2836"/>
                </a:cubicBezTo>
                <a:cubicBezTo>
                  <a:pt x="1" y="6030"/>
                  <a:pt x="2521" y="9287"/>
                  <a:pt x="5643" y="9287"/>
                </a:cubicBezTo>
                <a:cubicBezTo>
                  <a:pt x="6213" y="9287"/>
                  <a:pt x="6802" y="9178"/>
                  <a:pt x="7392" y="8941"/>
                </a:cubicBezTo>
                <a:cubicBezTo>
                  <a:pt x="11214" y="7360"/>
                  <a:pt x="11257" y="1957"/>
                  <a:pt x="7436" y="376"/>
                </a:cubicBezTo>
                <a:cubicBezTo>
                  <a:pt x="6849" y="121"/>
                  <a:pt x="6237" y="1"/>
                  <a:pt x="56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2342;p55">
            <a:extLst>
              <a:ext uri="{FF2B5EF4-FFF2-40B4-BE49-F238E27FC236}">
                <a16:creationId xmlns:a16="http://schemas.microsoft.com/office/drawing/2014/main" id="{3AB0EB4C-D833-48E0-AE84-14D0CA91BE03}"/>
              </a:ext>
            </a:extLst>
          </p:cNvPr>
          <p:cNvSpPr/>
          <p:nvPr/>
        </p:nvSpPr>
        <p:spPr>
          <a:xfrm rot="17107119">
            <a:off x="7223591" y="2217106"/>
            <a:ext cx="320291" cy="407652"/>
          </a:xfrm>
          <a:custGeom>
            <a:avLst/>
            <a:gdLst/>
            <a:ahLst/>
            <a:cxnLst/>
            <a:rect l="l" t="t" r="r" b="b"/>
            <a:pathLst>
              <a:path w="11496" h="14924" extrusionOk="0">
                <a:moveTo>
                  <a:pt x="339" y="1"/>
                </a:moveTo>
                <a:cubicBezTo>
                  <a:pt x="339" y="45"/>
                  <a:pt x="339" y="45"/>
                  <a:pt x="339" y="89"/>
                </a:cubicBezTo>
                <a:cubicBezTo>
                  <a:pt x="4398" y="5594"/>
                  <a:pt x="0" y="14923"/>
                  <a:pt x="4100" y="14923"/>
                </a:cubicBezTo>
                <a:cubicBezTo>
                  <a:pt x="4481" y="14923"/>
                  <a:pt x="4936" y="14843"/>
                  <a:pt x="5478" y="14671"/>
                </a:cubicBezTo>
                <a:cubicBezTo>
                  <a:pt x="11495" y="12738"/>
                  <a:pt x="1569" y="1406"/>
                  <a:pt x="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glow rad="63500">
              <a:schemeClr val="tx2">
                <a:lumMod val="85000"/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2348;p55">
            <a:extLst>
              <a:ext uri="{FF2B5EF4-FFF2-40B4-BE49-F238E27FC236}">
                <a16:creationId xmlns:a16="http://schemas.microsoft.com/office/drawing/2014/main" id="{20597052-48B6-4726-B9E3-AE118315BDDB}"/>
              </a:ext>
            </a:extLst>
          </p:cNvPr>
          <p:cNvSpPr/>
          <p:nvPr/>
        </p:nvSpPr>
        <p:spPr>
          <a:xfrm rot="3169545">
            <a:off x="6545770" y="1608587"/>
            <a:ext cx="780601" cy="554436"/>
          </a:xfrm>
          <a:custGeom>
            <a:avLst/>
            <a:gdLst/>
            <a:ahLst/>
            <a:cxnLst/>
            <a:rect l="l" t="t" r="r" b="b"/>
            <a:pathLst>
              <a:path w="25080" h="17812" extrusionOk="0">
                <a:moveTo>
                  <a:pt x="5423" y="0"/>
                </a:moveTo>
                <a:cubicBezTo>
                  <a:pt x="3902" y="0"/>
                  <a:pt x="2409" y="724"/>
                  <a:pt x="1493" y="2024"/>
                </a:cubicBezTo>
                <a:lnTo>
                  <a:pt x="1493" y="2068"/>
                </a:lnTo>
                <a:cubicBezTo>
                  <a:pt x="0" y="4967"/>
                  <a:pt x="1669" y="7119"/>
                  <a:pt x="2767" y="7822"/>
                </a:cubicBezTo>
                <a:lnTo>
                  <a:pt x="19853" y="17704"/>
                </a:lnTo>
                <a:lnTo>
                  <a:pt x="19940" y="17704"/>
                </a:lnTo>
                <a:cubicBezTo>
                  <a:pt x="20231" y="17777"/>
                  <a:pt x="20523" y="17812"/>
                  <a:pt x="20811" y="17812"/>
                </a:cubicBezTo>
                <a:cubicBezTo>
                  <a:pt x="21920" y="17812"/>
                  <a:pt x="22977" y="17293"/>
                  <a:pt x="23674" y="16387"/>
                </a:cubicBezTo>
                <a:cubicBezTo>
                  <a:pt x="25079" y="14630"/>
                  <a:pt x="24245" y="12653"/>
                  <a:pt x="23586" y="11819"/>
                </a:cubicBezTo>
                <a:lnTo>
                  <a:pt x="23498" y="11775"/>
                </a:lnTo>
                <a:lnTo>
                  <a:pt x="23410" y="11687"/>
                </a:lnTo>
                <a:cubicBezTo>
                  <a:pt x="23322" y="11687"/>
                  <a:pt x="14802" y="6724"/>
                  <a:pt x="11595" y="5099"/>
                </a:cubicBezTo>
                <a:cubicBezTo>
                  <a:pt x="10468" y="4520"/>
                  <a:pt x="9531" y="4216"/>
                  <a:pt x="8784" y="4216"/>
                </a:cubicBezTo>
                <a:cubicBezTo>
                  <a:pt x="8454" y="4216"/>
                  <a:pt x="8162" y="4275"/>
                  <a:pt x="7906" y="4396"/>
                </a:cubicBezTo>
                <a:cubicBezTo>
                  <a:pt x="7555" y="4528"/>
                  <a:pt x="7291" y="4791"/>
                  <a:pt x="7115" y="5143"/>
                </a:cubicBezTo>
                <a:cubicBezTo>
                  <a:pt x="6720" y="5758"/>
                  <a:pt x="6588" y="6548"/>
                  <a:pt x="6852" y="7295"/>
                </a:cubicBezTo>
                <a:cubicBezTo>
                  <a:pt x="7203" y="8129"/>
                  <a:pt x="7818" y="8788"/>
                  <a:pt x="8653" y="9140"/>
                </a:cubicBezTo>
                <a:lnTo>
                  <a:pt x="17305" y="13883"/>
                </a:lnTo>
                <a:cubicBezTo>
                  <a:pt x="17387" y="13924"/>
                  <a:pt x="17473" y="13944"/>
                  <a:pt x="17557" y="13944"/>
                </a:cubicBezTo>
                <a:cubicBezTo>
                  <a:pt x="17746" y="13944"/>
                  <a:pt x="17931" y="13845"/>
                  <a:pt x="18052" y="13664"/>
                </a:cubicBezTo>
                <a:cubicBezTo>
                  <a:pt x="18184" y="13400"/>
                  <a:pt x="18096" y="13093"/>
                  <a:pt x="17832" y="12917"/>
                </a:cubicBezTo>
                <a:lnTo>
                  <a:pt x="9180" y="8129"/>
                </a:lnTo>
                <a:lnTo>
                  <a:pt x="9092" y="8129"/>
                </a:lnTo>
                <a:cubicBezTo>
                  <a:pt x="8565" y="7910"/>
                  <a:pt x="8126" y="7514"/>
                  <a:pt x="7862" y="6987"/>
                </a:cubicBezTo>
                <a:cubicBezTo>
                  <a:pt x="7730" y="6504"/>
                  <a:pt x="7818" y="6021"/>
                  <a:pt x="8082" y="5670"/>
                </a:cubicBezTo>
                <a:lnTo>
                  <a:pt x="8126" y="5670"/>
                </a:lnTo>
                <a:lnTo>
                  <a:pt x="8126" y="5582"/>
                </a:lnTo>
                <a:cubicBezTo>
                  <a:pt x="8169" y="5494"/>
                  <a:pt x="8257" y="5450"/>
                  <a:pt x="8345" y="5406"/>
                </a:cubicBezTo>
                <a:cubicBezTo>
                  <a:pt x="8425" y="5380"/>
                  <a:pt x="8544" y="5353"/>
                  <a:pt x="8719" y="5353"/>
                </a:cubicBezTo>
                <a:cubicBezTo>
                  <a:pt x="9124" y="5353"/>
                  <a:pt x="9828" y="5495"/>
                  <a:pt x="11024" y="6109"/>
                </a:cubicBezTo>
                <a:cubicBezTo>
                  <a:pt x="14055" y="7646"/>
                  <a:pt x="21785" y="12082"/>
                  <a:pt x="22751" y="12653"/>
                </a:cubicBezTo>
                <a:cubicBezTo>
                  <a:pt x="23454" y="13532"/>
                  <a:pt x="23498" y="14805"/>
                  <a:pt x="22795" y="15728"/>
                </a:cubicBezTo>
                <a:cubicBezTo>
                  <a:pt x="22284" y="16385"/>
                  <a:pt x="21531" y="16738"/>
                  <a:pt x="20736" y="16738"/>
                </a:cubicBezTo>
                <a:cubicBezTo>
                  <a:pt x="20575" y="16738"/>
                  <a:pt x="20411" y="16724"/>
                  <a:pt x="20248" y="16694"/>
                </a:cubicBezTo>
                <a:lnTo>
                  <a:pt x="3382" y="6900"/>
                </a:lnTo>
                <a:cubicBezTo>
                  <a:pt x="3162" y="6768"/>
                  <a:pt x="1098" y="5274"/>
                  <a:pt x="2460" y="2595"/>
                </a:cubicBezTo>
                <a:cubicBezTo>
                  <a:pt x="3158" y="1606"/>
                  <a:pt x="4281" y="1060"/>
                  <a:pt x="5432" y="1060"/>
                </a:cubicBezTo>
                <a:cubicBezTo>
                  <a:pt x="6018" y="1060"/>
                  <a:pt x="6611" y="1201"/>
                  <a:pt x="7159" y="1497"/>
                </a:cubicBezTo>
                <a:cubicBezTo>
                  <a:pt x="10629" y="3078"/>
                  <a:pt x="20424" y="8920"/>
                  <a:pt x="20555" y="9008"/>
                </a:cubicBezTo>
                <a:cubicBezTo>
                  <a:pt x="20626" y="9050"/>
                  <a:pt x="20710" y="9070"/>
                  <a:pt x="20796" y="9070"/>
                </a:cubicBezTo>
                <a:cubicBezTo>
                  <a:pt x="20978" y="9070"/>
                  <a:pt x="21169" y="8981"/>
                  <a:pt x="21258" y="8832"/>
                </a:cubicBezTo>
                <a:cubicBezTo>
                  <a:pt x="21434" y="8569"/>
                  <a:pt x="21346" y="8217"/>
                  <a:pt x="21082" y="8085"/>
                </a:cubicBezTo>
                <a:cubicBezTo>
                  <a:pt x="20687" y="7822"/>
                  <a:pt x="11112" y="2112"/>
                  <a:pt x="7599" y="531"/>
                </a:cubicBezTo>
                <a:cubicBezTo>
                  <a:pt x="6909" y="172"/>
                  <a:pt x="6162" y="0"/>
                  <a:pt x="54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0" name="Google Shape;2349;p55">
            <a:extLst>
              <a:ext uri="{FF2B5EF4-FFF2-40B4-BE49-F238E27FC236}">
                <a16:creationId xmlns:a16="http://schemas.microsoft.com/office/drawing/2014/main" id="{B8485BEE-A207-4AD8-B471-A106068361DD}"/>
              </a:ext>
            </a:extLst>
          </p:cNvPr>
          <p:cNvSpPr/>
          <p:nvPr/>
        </p:nvSpPr>
        <p:spPr>
          <a:xfrm rot="5746299">
            <a:off x="6701964" y="1908499"/>
            <a:ext cx="780601" cy="554394"/>
          </a:xfrm>
          <a:custGeom>
            <a:avLst/>
            <a:gdLst/>
            <a:ahLst/>
            <a:cxnLst/>
            <a:rect l="l" t="t" r="r" b="b"/>
            <a:pathLst>
              <a:path w="25080" h="17812" extrusionOk="0">
                <a:moveTo>
                  <a:pt x="5423" y="0"/>
                </a:moveTo>
                <a:cubicBezTo>
                  <a:pt x="3902" y="0"/>
                  <a:pt x="2409" y="724"/>
                  <a:pt x="1493" y="2024"/>
                </a:cubicBezTo>
                <a:lnTo>
                  <a:pt x="1493" y="2068"/>
                </a:lnTo>
                <a:cubicBezTo>
                  <a:pt x="0" y="4967"/>
                  <a:pt x="1669" y="7119"/>
                  <a:pt x="2767" y="7822"/>
                </a:cubicBezTo>
                <a:lnTo>
                  <a:pt x="19853" y="17704"/>
                </a:lnTo>
                <a:lnTo>
                  <a:pt x="19940" y="17704"/>
                </a:lnTo>
                <a:cubicBezTo>
                  <a:pt x="20231" y="17777"/>
                  <a:pt x="20523" y="17812"/>
                  <a:pt x="20811" y="17812"/>
                </a:cubicBezTo>
                <a:cubicBezTo>
                  <a:pt x="21920" y="17812"/>
                  <a:pt x="22977" y="17293"/>
                  <a:pt x="23674" y="16387"/>
                </a:cubicBezTo>
                <a:cubicBezTo>
                  <a:pt x="25079" y="14630"/>
                  <a:pt x="24245" y="12653"/>
                  <a:pt x="23586" y="11819"/>
                </a:cubicBezTo>
                <a:lnTo>
                  <a:pt x="23498" y="11775"/>
                </a:lnTo>
                <a:lnTo>
                  <a:pt x="23410" y="11687"/>
                </a:lnTo>
                <a:cubicBezTo>
                  <a:pt x="23322" y="11687"/>
                  <a:pt x="14802" y="6724"/>
                  <a:pt x="11595" y="5099"/>
                </a:cubicBezTo>
                <a:cubicBezTo>
                  <a:pt x="10468" y="4520"/>
                  <a:pt x="9531" y="4216"/>
                  <a:pt x="8784" y="4216"/>
                </a:cubicBezTo>
                <a:cubicBezTo>
                  <a:pt x="8454" y="4216"/>
                  <a:pt x="8162" y="4275"/>
                  <a:pt x="7906" y="4396"/>
                </a:cubicBezTo>
                <a:cubicBezTo>
                  <a:pt x="7555" y="4528"/>
                  <a:pt x="7291" y="4791"/>
                  <a:pt x="7115" y="5143"/>
                </a:cubicBezTo>
                <a:cubicBezTo>
                  <a:pt x="6720" y="5758"/>
                  <a:pt x="6588" y="6548"/>
                  <a:pt x="6852" y="7295"/>
                </a:cubicBezTo>
                <a:cubicBezTo>
                  <a:pt x="7203" y="8129"/>
                  <a:pt x="7818" y="8788"/>
                  <a:pt x="8653" y="9140"/>
                </a:cubicBezTo>
                <a:lnTo>
                  <a:pt x="17305" y="13883"/>
                </a:lnTo>
                <a:cubicBezTo>
                  <a:pt x="17387" y="13924"/>
                  <a:pt x="17473" y="13944"/>
                  <a:pt x="17557" y="13944"/>
                </a:cubicBezTo>
                <a:cubicBezTo>
                  <a:pt x="17746" y="13944"/>
                  <a:pt x="17931" y="13845"/>
                  <a:pt x="18052" y="13664"/>
                </a:cubicBezTo>
                <a:cubicBezTo>
                  <a:pt x="18184" y="13400"/>
                  <a:pt x="18096" y="13093"/>
                  <a:pt x="17832" y="12917"/>
                </a:cubicBezTo>
                <a:lnTo>
                  <a:pt x="9180" y="8129"/>
                </a:lnTo>
                <a:lnTo>
                  <a:pt x="9092" y="8129"/>
                </a:lnTo>
                <a:cubicBezTo>
                  <a:pt x="8565" y="7910"/>
                  <a:pt x="8126" y="7514"/>
                  <a:pt x="7862" y="6987"/>
                </a:cubicBezTo>
                <a:cubicBezTo>
                  <a:pt x="7730" y="6504"/>
                  <a:pt x="7818" y="6021"/>
                  <a:pt x="8082" y="5670"/>
                </a:cubicBezTo>
                <a:lnTo>
                  <a:pt x="8126" y="5670"/>
                </a:lnTo>
                <a:lnTo>
                  <a:pt x="8126" y="5582"/>
                </a:lnTo>
                <a:cubicBezTo>
                  <a:pt x="8169" y="5494"/>
                  <a:pt x="8257" y="5450"/>
                  <a:pt x="8345" y="5406"/>
                </a:cubicBezTo>
                <a:cubicBezTo>
                  <a:pt x="8425" y="5380"/>
                  <a:pt x="8544" y="5353"/>
                  <a:pt x="8719" y="5353"/>
                </a:cubicBezTo>
                <a:cubicBezTo>
                  <a:pt x="9124" y="5353"/>
                  <a:pt x="9828" y="5495"/>
                  <a:pt x="11024" y="6109"/>
                </a:cubicBezTo>
                <a:cubicBezTo>
                  <a:pt x="14055" y="7646"/>
                  <a:pt x="21785" y="12082"/>
                  <a:pt x="22751" y="12653"/>
                </a:cubicBezTo>
                <a:cubicBezTo>
                  <a:pt x="23454" y="13532"/>
                  <a:pt x="23498" y="14805"/>
                  <a:pt x="22795" y="15728"/>
                </a:cubicBezTo>
                <a:cubicBezTo>
                  <a:pt x="22284" y="16385"/>
                  <a:pt x="21531" y="16738"/>
                  <a:pt x="20736" y="16738"/>
                </a:cubicBezTo>
                <a:cubicBezTo>
                  <a:pt x="20575" y="16738"/>
                  <a:pt x="20411" y="16724"/>
                  <a:pt x="20248" y="16694"/>
                </a:cubicBezTo>
                <a:lnTo>
                  <a:pt x="3382" y="6900"/>
                </a:lnTo>
                <a:cubicBezTo>
                  <a:pt x="3162" y="6768"/>
                  <a:pt x="1098" y="5274"/>
                  <a:pt x="2460" y="2595"/>
                </a:cubicBezTo>
                <a:cubicBezTo>
                  <a:pt x="3158" y="1606"/>
                  <a:pt x="4281" y="1060"/>
                  <a:pt x="5432" y="1060"/>
                </a:cubicBezTo>
                <a:cubicBezTo>
                  <a:pt x="6018" y="1060"/>
                  <a:pt x="6611" y="1201"/>
                  <a:pt x="7159" y="1497"/>
                </a:cubicBezTo>
                <a:cubicBezTo>
                  <a:pt x="10629" y="3078"/>
                  <a:pt x="20424" y="8920"/>
                  <a:pt x="20555" y="9008"/>
                </a:cubicBezTo>
                <a:cubicBezTo>
                  <a:pt x="20626" y="9050"/>
                  <a:pt x="20710" y="9070"/>
                  <a:pt x="20796" y="9070"/>
                </a:cubicBezTo>
                <a:cubicBezTo>
                  <a:pt x="20978" y="9070"/>
                  <a:pt x="21169" y="8981"/>
                  <a:pt x="21258" y="8832"/>
                </a:cubicBezTo>
                <a:cubicBezTo>
                  <a:pt x="21434" y="8569"/>
                  <a:pt x="21346" y="8217"/>
                  <a:pt x="21082" y="8085"/>
                </a:cubicBezTo>
                <a:cubicBezTo>
                  <a:pt x="20687" y="7822"/>
                  <a:pt x="11112" y="2112"/>
                  <a:pt x="7599" y="531"/>
                </a:cubicBezTo>
                <a:cubicBezTo>
                  <a:pt x="6909" y="172"/>
                  <a:pt x="6162" y="0"/>
                  <a:pt x="54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glow rad="101600">
              <a:schemeClr val="accent3">
                <a:lumMod val="40000"/>
                <a:lumOff val="60000"/>
                <a:alpha val="6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2358;p55">
            <a:extLst>
              <a:ext uri="{FF2B5EF4-FFF2-40B4-BE49-F238E27FC236}">
                <a16:creationId xmlns:a16="http://schemas.microsoft.com/office/drawing/2014/main" id="{E801447C-3A03-47E9-9E43-8533E9BB3DA3}"/>
              </a:ext>
            </a:extLst>
          </p:cNvPr>
          <p:cNvSpPr/>
          <p:nvPr/>
        </p:nvSpPr>
        <p:spPr>
          <a:xfrm rot="10671365">
            <a:off x="6268033" y="1718699"/>
            <a:ext cx="142900" cy="111995"/>
          </a:xfrm>
          <a:custGeom>
            <a:avLst/>
            <a:gdLst/>
            <a:ahLst/>
            <a:cxnLst/>
            <a:rect l="l" t="t" r="r" b="b"/>
            <a:pathLst>
              <a:path w="3721" h="2916" extrusionOk="0">
                <a:moveTo>
                  <a:pt x="2114" y="1"/>
                </a:moveTo>
                <a:cubicBezTo>
                  <a:pt x="1759" y="1"/>
                  <a:pt x="1367" y="136"/>
                  <a:pt x="978" y="464"/>
                </a:cubicBezTo>
                <a:cubicBezTo>
                  <a:pt x="0" y="1306"/>
                  <a:pt x="1026" y="2916"/>
                  <a:pt x="2104" y="2916"/>
                </a:cubicBezTo>
                <a:cubicBezTo>
                  <a:pt x="2574" y="2916"/>
                  <a:pt x="3053" y="2610"/>
                  <a:pt x="3381" y="1803"/>
                </a:cubicBezTo>
                <a:cubicBezTo>
                  <a:pt x="3721" y="948"/>
                  <a:pt x="3050" y="1"/>
                  <a:pt x="211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glow rad="228600">
              <a:schemeClr val="bg1">
                <a:alpha val="40000"/>
              </a:schemeClr>
            </a:glo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4FF093-9119-4582-8BD5-4BD24ECDCF10}"/>
              </a:ext>
            </a:extLst>
          </p:cNvPr>
          <p:cNvSpPr/>
          <p:nvPr/>
        </p:nvSpPr>
        <p:spPr>
          <a:xfrm>
            <a:off x="3360419" y="677734"/>
            <a:ext cx="5486400" cy="54864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69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"/>
                            </p:stCondLst>
                            <p:childTnLst>
                              <p:par>
                                <p:cTn id="2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"/>
                            </p:stCondLst>
                            <p:childTnLst>
                              <p:par>
                                <p:cTn id="3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"/>
                            </p:stCondLst>
                            <p:childTnLst>
                              <p:par>
                                <p:cTn id="4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9" grpId="0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4" grpId="1" animBg="1"/>
    </p:bldLst>
  </p:timing>
</p:sld>
</file>

<file path=ppt/theme/theme1.xml><?xml version="1.0" encoding="utf-8"?>
<a:theme xmlns:a="http://schemas.openxmlformats.org/drawingml/2006/main" name="Back to School from Winter Break by Slidesgo">
  <a:themeElements>
    <a:clrScheme name="Simple Light">
      <a:dk1>
        <a:srgbClr val="094A5F"/>
      </a:dk1>
      <a:lt1>
        <a:srgbClr val="FFFFFF"/>
      </a:lt1>
      <a:dk2>
        <a:srgbClr val="0F7090"/>
      </a:dk2>
      <a:lt2>
        <a:srgbClr val="FFFFFF"/>
      </a:lt2>
      <a:accent1>
        <a:srgbClr val="D55D79"/>
      </a:accent1>
      <a:accent2>
        <a:srgbClr val="094A5F"/>
      </a:accent2>
      <a:accent3>
        <a:srgbClr val="5ABAD1"/>
      </a:accent3>
      <a:accent4>
        <a:srgbClr val="009A91"/>
      </a:accent4>
      <a:accent5>
        <a:srgbClr val="F8B45B"/>
      </a:accent5>
      <a:accent6>
        <a:srgbClr val="FFC4C7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141</Words>
  <Application>Microsoft Office PowerPoint</Application>
  <PresentationFormat>Widescreen</PresentationFormat>
  <Paragraphs>22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Finger Paint</vt:lpstr>
      <vt:lpstr>Forte</vt:lpstr>
      <vt:lpstr>Livvic</vt:lpstr>
      <vt:lpstr>Livvic Light</vt:lpstr>
      <vt:lpstr>Ribeye</vt:lpstr>
      <vt:lpstr>Roboto Condensed Light</vt:lpstr>
      <vt:lpstr>Times New Roman</vt:lpstr>
      <vt:lpstr>Work Sans</vt:lpstr>
      <vt:lpstr>Back to School from Winter Break by Slidesgo</vt:lpstr>
      <vt:lpstr>Back to School from  Covid Epidemic</vt:lpstr>
      <vt:lpstr>MEETING SECTION</vt:lpstr>
      <vt:lpstr>Minigame 1</vt:lpstr>
      <vt:lpstr>Discussion</vt:lpstr>
      <vt:lpstr>Name some of the first things you do as soon as you came back to HCM city /university?</vt:lpstr>
      <vt:lpstr>Minigame 2</vt:lpstr>
      <vt:lpstr>Debate</vt:lpstr>
      <vt:lpstr>The hybrid working has become prevalent. What would be the pros and cons if this post-pandemic working trend forayed into educational environment? 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from  Covid Epidemic</dc:title>
  <dc:creator>Windows User</dc:creator>
  <cp:lastModifiedBy>Windows User</cp:lastModifiedBy>
  <cp:revision>5</cp:revision>
  <dcterms:created xsi:type="dcterms:W3CDTF">2022-03-10T09:27:37Z</dcterms:created>
  <dcterms:modified xsi:type="dcterms:W3CDTF">2022-03-12T05:37:10Z</dcterms:modified>
</cp:coreProperties>
</file>